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26"/>
  </p:notesMasterIdLst>
  <p:sldIdLst>
    <p:sldId id="256" r:id="rId5"/>
    <p:sldId id="389" r:id="rId6"/>
    <p:sldId id="365" r:id="rId7"/>
    <p:sldId id="366" r:id="rId8"/>
    <p:sldId id="368" r:id="rId9"/>
    <p:sldId id="369" r:id="rId10"/>
    <p:sldId id="370" r:id="rId11"/>
    <p:sldId id="371" r:id="rId12"/>
    <p:sldId id="378" r:id="rId13"/>
    <p:sldId id="379" r:id="rId14"/>
    <p:sldId id="380" r:id="rId15"/>
    <p:sldId id="381" r:id="rId16"/>
    <p:sldId id="382" r:id="rId17"/>
    <p:sldId id="372" r:id="rId18"/>
    <p:sldId id="377" r:id="rId19"/>
    <p:sldId id="386" r:id="rId20"/>
    <p:sldId id="387" r:id="rId21"/>
    <p:sldId id="383" r:id="rId22"/>
    <p:sldId id="388" r:id="rId23"/>
    <p:sldId id="384" r:id="rId24"/>
    <p:sldId id="3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3" autoAdjust="0"/>
    <p:restoredTop sz="86425" autoAdjust="0"/>
  </p:normalViewPr>
  <p:slideViewPr>
    <p:cSldViewPr snapToGrid="0">
      <p:cViewPr varScale="1">
        <p:scale>
          <a:sx n="95" d="100"/>
          <a:sy n="95" d="100"/>
        </p:scale>
        <p:origin x="39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Lira" userId="53e02df0-299c-4be9-865e-958d22f9b69e" providerId="ADAL" clId="{E88AC0CD-940B-4A10-9BC6-ABE04EA998AF}"/>
    <pc:docChg chg="undo custSel addSld delSld modSld sldOrd">
      <pc:chgData name="Felipe Lira" userId="53e02df0-299c-4be9-865e-958d22f9b69e" providerId="ADAL" clId="{E88AC0CD-940B-4A10-9BC6-ABE04EA998AF}" dt="2025-08-20T14:43:29.834" v="4237" actId="1076"/>
      <pc:docMkLst>
        <pc:docMk/>
      </pc:docMkLst>
      <pc:sldChg chg="addSp delSp modSp mod setBg">
        <pc:chgData name="Felipe Lira" userId="53e02df0-299c-4be9-865e-958d22f9b69e" providerId="ADAL" clId="{E88AC0CD-940B-4A10-9BC6-ABE04EA998AF}" dt="2025-08-19T20:19:12.460" v="3799" actId="1076"/>
        <pc:sldMkLst>
          <pc:docMk/>
          <pc:sldMk cId="2252819252" sldId="256"/>
        </pc:sldMkLst>
        <pc:spChg chg="add mod ord">
          <ac:chgData name="Felipe Lira" userId="53e02df0-299c-4be9-865e-958d22f9b69e" providerId="ADAL" clId="{E88AC0CD-940B-4A10-9BC6-ABE04EA998AF}" dt="2025-08-19T20:18:46.535" v="3792" actId="26606"/>
          <ac:spMkLst>
            <pc:docMk/>
            <pc:sldMk cId="2252819252" sldId="256"/>
            <ac:spMk id="2" creationId="{6A7C0D29-0B28-44C5-D582-2F3F45C5693D}"/>
          </ac:spMkLst>
        </pc:spChg>
        <pc:spChg chg="add">
          <ac:chgData name="Felipe Lira" userId="53e02df0-299c-4be9-865e-958d22f9b69e" providerId="ADAL" clId="{E88AC0CD-940B-4A10-9BC6-ABE04EA998AF}" dt="2025-08-19T20:18:46.535" v="3792" actId="26606"/>
          <ac:spMkLst>
            <pc:docMk/>
            <pc:sldMk cId="2252819252" sldId="256"/>
            <ac:spMk id="4114" creationId="{FB33DC6A-1F1C-4A06-834E-CFF88F1C0BB9}"/>
          </ac:spMkLst>
        </pc:spChg>
        <pc:spChg chg="add">
          <ac:chgData name="Felipe Lira" userId="53e02df0-299c-4be9-865e-958d22f9b69e" providerId="ADAL" clId="{E88AC0CD-940B-4A10-9BC6-ABE04EA998AF}" dt="2025-08-19T20:18:46.535" v="3792" actId="26606"/>
          <ac:spMkLst>
            <pc:docMk/>
            <pc:sldMk cId="2252819252" sldId="256"/>
            <ac:spMk id="4116" creationId="{0FE1D5CF-87B8-4A8A-AD3C-01D06A60769B}"/>
          </ac:spMkLst>
        </pc:spChg>
        <pc:spChg chg="add">
          <ac:chgData name="Felipe Lira" userId="53e02df0-299c-4be9-865e-958d22f9b69e" providerId="ADAL" clId="{E88AC0CD-940B-4A10-9BC6-ABE04EA998AF}" dt="2025-08-19T20:18:46.535" v="3792" actId="26606"/>
          <ac:spMkLst>
            <pc:docMk/>
            <pc:sldMk cId="2252819252" sldId="256"/>
            <ac:spMk id="4118" creationId="{60926200-45C2-41E9-839F-31CD5FE4CD59}"/>
          </ac:spMkLst>
        </pc:spChg>
        <pc:spChg chg="add">
          <ac:chgData name="Felipe Lira" userId="53e02df0-299c-4be9-865e-958d22f9b69e" providerId="ADAL" clId="{E88AC0CD-940B-4A10-9BC6-ABE04EA998AF}" dt="2025-08-19T20:18:46.535" v="3792" actId="26606"/>
          <ac:spMkLst>
            <pc:docMk/>
            <pc:sldMk cId="2252819252" sldId="256"/>
            <ac:spMk id="4120" creationId="{AF2F604E-43BE-4DC3-B983-E071523364F8}"/>
          </ac:spMkLst>
        </pc:spChg>
        <pc:spChg chg="add">
          <ac:chgData name="Felipe Lira" userId="53e02df0-299c-4be9-865e-958d22f9b69e" providerId="ADAL" clId="{E88AC0CD-940B-4A10-9BC6-ABE04EA998AF}" dt="2025-08-19T20:18:46.535" v="3792" actId="26606"/>
          <ac:spMkLst>
            <pc:docMk/>
            <pc:sldMk cId="2252819252" sldId="256"/>
            <ac:spMk id="4122" creationId="{08C9B587-E65E-4B52-B37C-ABEBB6E87928}"/>
          </ac:spMkLst>
        </pc:spChg>
        <pc:picChg chg="add mod ord">
          <ac:chgData name="Felipe Lira" userId="53e02df0-299c-4be9-865e-958d22f9b69e" providerId="ADAL" clId="{E88AC0CD-940B-4A10-9BC6-ABE04EA998AF}" dt="2025-08-19T20:18:58.835" v="3796" actId="1076"/>
          <ac:picMkLst>
            <pc:docMk/>
            <pc:sldMk cId="2252819252" sldId="256"/>
            <ac:picMk id="4098" creationId="{AF082F5B-8F4B-F308-B370-E0D001BE45BA}"/>
          </ac:picMkLst>
        </pc:picChg>
        <pc:picChg chg="add mod">
          <ac:chgData name="Felipe Lira" userId="53e02df0-299c-4be9-865e-958d22f9b69e" providerId="ADAL" clId="{E88AC0CD-940B-4A10-9BC6-ABE04EA998AF}" dt="2025-08-19T20:19:12.460" v="3799" actId="1076"/>
          <ac:picMkLst>
            <pc:docMk/>
            <pc:sldMk cId="2252819252" sldId="256"/>
            <ac:picMk id="4102" creationId="{79822054-5A96-31D8-262E-C1CA7FBAF616}"/>
          </ac:picMkLst>
        </pc:picChg>
      </pc:sldChg>
      <pc:sldChg chg="addSp modSp mod modAnim">
        <pc:chgData name="Felipe Lira" userId="53e02df0-299c-4be9-865e-958d22f9b69e" providerId="ADAL" clId="{E88AC0CD-940B-4A10-9BC6-ABE04EA998AF}" dt="2025-08-19T00:44:45.664" v="74" actId="20577"/>
        <pc:sldMkLst>
          <pc:docMk/>
          <pc:sldMk cId="2585876479" sldId="371"/>
        </pc:sldMkLst>
        <pc:spChg chg="add mod">
          <ac:chgData name="Felipe Lira" userId="53e02df0-299c-4be9-865e-958d22f9b69e" providerId="ADAL" clId="{E88AC0CD-940B-4A10-9BC6-ABE04EA998AF}" dt="2025-08-19T00:44:45.664" v="74" actId="20577"/>
          <ac:spMkLst>
            <pc:docMk/>
            <pc:sldMk cId="2585876479" sldId="371"/>
            <ac:spMk id="2" creationId="{1F886EF5-8F3D-3AA0-7BD8-F4715B57614D}"/>
          </ac:spMkLst>
        </pc:spChg>
      </pc:sldChg>
      <pc:sldChg chg="addSp delSp modSp mod ord delAnim modAnim">
        <pc:chgData name="Felipe Lira" userId="53e02df0-299c-4be9-865e-958d22f9b69e" providerId="ADAL" clId="{E88AC0CD-940B-4A10-9BC6-ABE04EA998AF}" dt="2025-08-19T01:30:42.846" v="1214"/>
        <pc:sldMkLst>
          <pc:docMk/>
          <pc:sldMk cId="1106094155" sldId="372"/>
        </pc:sldMkLst>
        <pc:spChg chg="add mod">
          <ac:chgData name="Felipe Lira" userId="53e02df0-299c-4be9-865e-958d22f9b69e" providerId="ADAL" clId="{E88AC0CD-940B-4A10-9BC6-ABE04EA998AF}" dt="2025-08-19T01:06:39.528" v="700" actId="20577"/>
          <ac:spMkLst>
            <pc:docMk/>
            <pc:sldMk cId="1106094155" sldId="372"/>
            <ac:spMk id="2" creationId="{24AA4F49-5406-1A3C-C453-61B3775D5E5F}"/>
          </ac:spMkLst>
        </pc:spChg>
        <pc:spChg chg="add mod">
          <ac:chgData name="Felipe Lira" userId="53e02df0-299c-4be9-865e-958d22f9b69e" providerId="ADAL" clId="{E88AC0CD-940B-4A10-9BC6-ABE04EA998AF}" dt="2025-08-19T01:07:21.089" v="760" actId="20577"/>
          <ac:spMkLst>
            <pc:docMk/>
            <pc:sldMk cId="1106094155" sldId="372"/>
            <ac:spMk id="3" creationId="{413D9447-214C-8C73-D051-6E2C8D915982}"/>
          </ac:spMkLst>
        </pc:spChg>
        <pc:spChg chg="add mod">
          <ac:chgData name="Felipe Lira" userId="53e02df0-299c-4be9-865e-958d22f9b69e" providerId="ADAL" clId="{E88AC0CD-940B-4A10-9BC6-ABE04EA998AF}" dt="2025-08-19T01:24:05.526" v="1125" actId="14100"/>
          <ac:spMkLst>
            <pc:docMk/>
            <pc:sldMk cId="1106094155" sldId="372"/>
            <ac:spMk id="4" creationId="{ADAF3246-9F1C-4FD7-4922-5F250679454C}"/>
          </ac:spMkLst>
        </pc:spChg>
        <pc:spChg chg="add mod">
          <ac:chgData name="Felipe Lira" userId="53e02df0-299c-4be9-865e-958d22f9b69e" providerId="ADAL" clId="{E88AC0CD-940B-4A10-9BC6-ABE04EA998AF}" dt="2025-08-19T01:24:09.164" v="1126" actId="14100"/>
          <ac:spMkLst>
            <pc:docMk/>
            <pc:sldMk cId="1106094155" sldId="372"/>
            <ac:spMk id="5" creationId="{F3C4DBA8-60F8-7E50-1617-2FE05C9345E0}"/>
          </ac:spMkLst>
        </pc:spChg>
        <pc:spChg chg="add mod">
          <ac:chgData name="Felipe Lira" userId="53e02df0-299c-4be9-865e-958d22f9b69e" providerId="ADAL" clId="{E88AC0CD-940B-4A10-9BC6-ABE04EA998AF}" dt="2025-08-19T01:24:39.702" v="1129" actId="14100"/>
          <ac:spMkLst>
            <pc:docMk/>
            <pc:sldMk cId="1106094155" sldId="372"/>
            <ac:spMk id="6" creationId="{ABE48F6B-1E2A-D089-4E3C-78804B5D381D}"/>
          </ac:spMkLst>
        </pc:spChg>
        <pc:spChg chg="add mod">
          <ac:chgData name="Felipe Lira" userId="53e02df0-299c-4be9-865e-958d22f9b69e" providerId="ADAL" clId="{E88AC0CD-940B-4A10-9BC6-ABE04EA998AF}" dt="2025-08-19T01:25:15.819" v="1136" actId="14100"/>
          <ac:spMkLst>
            <pc:docMk/>
            <pc:sldMk cId="1106094155" sldId="372"/>
            <ac:spMk id="7" creationId="{4A6F9F5A-F04D-2BB7-CCD3-F01A6329666D}"/>
          </ac:spMkLst>
        </pc:spChg>
        <pc:spChg chg="add mod">
          <ac:chgData name="Felipe Lira" userId="53e02df0-299c-4be9-865e-958d22f9b69e" providerId="ADAL" clId="{E88AC0CD-940B-4A10-9BC6-ABE04EA998AF}" dt="2025-08-19T01:21:12.084" v="1074" actId="1076"/>
          <ac:spMkLst>
            <pc:docMk/>
            <pc:sldMk cId="1106094155" sldId="372"/>
            <ac:spMk id="9" creationId="{6CAC4A9A-D6EA-5531-F5F0-CB588ACE5B1D}"/>
          </ac:spMkLst>
        </pc:spChg>
        <pc:spChg chg="add mod">
          <ac:chgData name="Felipe Lira" userId="53e02df0-299c-4be9-865e-958d22f9b69e" providerId="ADAL" clId="{E88AC0CD-940B-4A10-9BC6-ABE04EA998AF}" dt="2025-08-19T01:25:46.201" v="1141" actId="1076"/>
          <ac:spMkLst>
            <pc:docMk/>
            <pc:sldMk cId="1106094155" sldId="372"/>
            <ac:spMk id="11" creationId="{11A5E791-744A-AFFF-FE46-5F69A8FAF8E7}"/>
          </ac:spMkLst>
        </pc:spChg>
        <pc:spChg chg="add mod">
          <ac:chgData name="Felipe Lira" userId="53e02df0-299c-4be9-865e-958d22f9b69e" providerId="ADAL" clId="{E88AC0CD-940B-4A10-9BC6-ABE04EA998AF}" dt="2025-08-19T01:26:15.235" v="1153" actId="1076"/>
          <ac:spMkLst>
            <pc:docMk/>
            <pc:sldMk cId="1106094155" sldId="372"/>
            <ac:spMk id="37" creationId="{13406EA7-5C55-8DBE-C6E9-C92724C7F4EB}"/>
          </ac:spMkLst>
        </pc:spChg>
        <pc:spChg chg="add mod">
          <ac:chgData name="Felipe Lira" userId="53e02df0-299c-4be9-865e-958d22f9b69e" providerId="ADAL" clId="{E88AC0CD-940B-4A10-9BC6-ABE04EA998AF}" dt="2025-08-19T01:29:05.848" v="1203" actId="1076"/>
          <ac:spMkLst>
            <pc:docMk/>
            <pc:sldMk cId="1106094155" sldId="372"/>
            <ac:spMk id="41" creationId="{022C36E7-0D12-62DC-4A08-1B289B9829B8}"/>
          </ac:spMkLst>
        </pc:spChg>
        <pc:grpChg chg="add mod">
          <ac:chgData name="Felipe Lira" userId="53e02df0-299c-4be9-865e-958d22f9b69e" providerId="ADAL" clId="{E88AC0CD-940B-4A10-9BC6-ABE04EA998AF}" dt="2025-08-19T01:27:42.394" v="1160" actId="167"/>
          <ac:grpSpMkLst>
            <pc:docMk/>
            <pc:sldMk cId="1106094155" sldId="372"/>
            <ac:grpSpMk id="38" creationId="{61CCA589-348B-2D13-B0AE-2D6F6DAC7BF7}"/>
          </ac:grpSpMkLst>
        </pc:grpChg>
        <pc:grpChg chg="add mod">
          <ac:chgData name="Felipe Lira" userId="53e02df0-299c-4be9-865e-958d22f9b69e" providerId="ADAL" clId="{E88AC0CD-940B-4A10-9BC6-ABE04EA998AF}" dt="2025-08-19T01:28:11.344" v="1177" actId="164"/>
          <ac:grpSpMkLst>
            <pc:docMk/>
            <pc:sldMk cId="1106094155" sldId="372"/>
            <ac:grpSpMk id="39" creationId="{15B06C73-4674-7A00-6BCD-E37AC92B2570}"/>
          </ac:grpSpMkLst>
        </pc:grpChg>
        <pc:grpChg chg="add mod">
          <ac:chgData name="Felipe Lira" userId="53e02df0-299c-4be9-865e-958d22f9b69e" providerId="ADAL" clId="{E88AC0CD-940B-4A10-9BC6-ABE04EA998AF}" dt="2025-08-19T01:28:38.828" v="1189" actId="164"/>
          <ac:grpSpMkLst>
            <pc:docMk/>
            <pc:sldMk cId="1106094155" sldId="372"/>
            <ac:grpSpMk id="40" creationId="{4404636D-0107-6F70-220C-53EE369F2289}"/>
          </ac:grpSpMkLst>
        </pc:grpChg>
        <pc:grpChg chg="add mod">
          <ac:chgData name="Felipe Lira" userId="53e02df0-299c-4be9-865e-958d22f9b69e" providerId="ADAL" clId="{E88AC0CD-940B-4A10-9BC6-ABE04EA998AF}" dt="2025-08-19T01:29:13.349" v="1204" actId="164"/>
          <ac:grpSpMkLst>
            <pc:docMk/>
            <pc:sldMk cId="1106094155" sldId="372"/>
            <ac:grpSpMk id="42" creationId="{11AD4711-0DB1-6DEE-C58A-D1A739C377D3}"/>
          </ac:grpSpMkLst>
        </pc:grpChg>
        <pc:picChg chg="add mod">
          <ac:chgData name="Felipe Lira" userId="53e02df0-299c-4be9-865e-958d22f9b69e" providerId="ADAL" clId="{E88AC0CD-940B-4A10-9BC6-ABE04EA998AF}" dt="2025-08-19T01:27:25.738" v="1158" actId="164"/>
          <ac:picMkLst>
            <pc:docMk/>
            <pc:sldMk cId="1106094155" sldId="372"/>
            <ac:picMk id="10" creationId="{8941563E-960B-D238-9DC2-378DAB677991}"/>
          </ac:picMkLst>
        </pc:picChg>
        <pc:picChg chg="add mod">
          <ac:chgData name="Felipe Lira" userId="53e02df0-299c-4be9-865e-958d22f9b69e" providerId="ADAL" clId="{E88AC0CD-940B-4A10-9BC6-ABE04EA998AF}" dt="2025-08-19T01:28:11.344" v="1177" actId="164"/>
          <ac:picMkLst>
            <pc:docMk/>
            <pc:sldMk cId="1106094155" sldId="372"/>
            <ac:picMk id="14" creationId="{7DCBD9C3-E148-FD40-2F46-DB7377CD8B98}"/>
          </ac:picMkLst>
        </pc:picChg>
        <pc:picChg chg="add mod">
          <ac:chgData name="Felipe Lira" userId="53e02df0-299c-4be9-865e-958d22f9b69e" providerId="ADAL" clId="{E88AC0CD-940B-4A10-9BC6-ABE04EA998AF}" dt="2025-08-19T01:28:38.828" v="1189" actId="164"/>
          <ac:picMkLst>
            <pc:docMk/>
            <pc:sldMk cId="1106094155" sldId="372"/>
            <ac:picMk id="15364" creationId="{28584170-6CC0-5E21-C86C-84562CCFB356}"/>
          </ac:picMkLst>
        </pc:picChg>
        <pc:picChg chg="add mod">
          <ac:chgData name="Felipe Lira" userId="53e02df0-299c-4be9-865e-958d22f9b69e" providerId="ADAL" clId="{E88AC0CD-940B-4A10-9BC6-ABE04EA998AF}" dt="2025-08-19T01:29:13.349" v="1204" actId="164"/>
          <ac:picMkLst>
            <pc:docMk/>
            <pc:sldMk cId="1106094155" sldId="372"/>
            <ac:picMk id="15366" creationId="{F8489948-032A-9725-BFBF-2DBE5C44189A}"/>
          </ac:picMkLst>
        </pc:picChg>
        <pc:picChg chg="add mod">
          <ac:chgData name="Felipe Lira" userId="53e02df0-299c-4be9-865e-958d22f9b69e" providerId="ADAL" clId="{E88AC0CD-940B-4A10-9BC6-ABE04EA998AF}" dt="2025-08-19T01:30:38.985" v="1213" actId="1076"/>
          <ac:picMkLst>
            <pc:docMk/>
            <pc:sldMk cId="1106094155" sldId="372"/>
            <ac:picMk id="15368" creationId="{AFACDD3F-45F1-8C52-FF80-63EE59788932}"/>
          </ac:picMkLst>
        </pc:picChg>
        <pc:cxnChg chg="add mod">
          <ac:chgData name="Felipe Lira" userId="53e02df0-299c-4be9-865e-958d22f9b69e" providerId="ADAL" clId="{E88AC0CD-940B-4A10-9BC6-ABE04EA998AF}" dt="2025-08-19T01:27:25.738" v="1158" actId="164"/>
          <ac:cxnSpMkLst>
            <pc:docMk/>
            <pc:sldMk cId="1106094155" sldId="372"/>
            <ac:cxnSpMk id="23" creationId="{5CD10708-5416-3E4C-1E3C-91DD4EA603B9}"/>
          </ac:cxnSpMkLst>
        </pc:cxnChg>
        <pc:cxnChg chg="add mod">
          <ac:chgData name="Felipe Lira" userId="53e02df0-299c-4be9-865e-958d22f9b69e" providerId="ADAL" clId="{E88AC0CD-940B-4A10-9BC6-ABE04EA998AF}" dt="2025-08-19T01:28:11.344" v="1177" actId="164"/>
          <ac:cxnSpMkLst>
            <pc:docMk/>
            <pc:sldMk cId="1106094155" sldId="372"/>
            <ac:cxnSpMk id="26" creationId="{2FEA9B8A-2FFD-30E5-9242-9EC7800BCE50}"/>
          </ac:cxnSpMkLst>
        </pc:cxnChg>
        <pc:cxnChg chg="add mod">
          <ac:chgData name="Felipe Lira" userId="53e02df0-299c-4be9-865e-958d22f9b69e" providerId="ADAL" clId="{E88AC0CD-940B-4A10-9BC6-ABE04EA998AF}" dt="2025-08-19T01:28:38.828" v="1189" actId="164"/>
          <ac:cxnSpMkLst>
            <pc:docMk/>
            <pc:sldMk cId="1106094155" sldId="372"/>
            <ac:cxnSpMk id="28" creationId="{2B6FAA83-E1E9-3E99-48C1-C7B56769555D}"/>
          </ac:cxnSpMkLst>
        </pc:cxnChg>
        <pc:cxnChg chg="add mod">
          <ac:chgData name="Felipe Lira" userId="53e02df0-299c-4be9-865e-958d22f9b69e" providerId="ADAL" clId="{E88AC0CD-940B-4A10-9BC6-ABE04EA998AF}" dt="2025-08-19T01:29:13.349" v="1204" actId="164"/>
          <ac:cxnSpMkLst>
            <pc:docMk/>
            <pc:sldMk cId="1106094155" sldId="372"/>
            <ac:cxnSpMk id="36" creationId="{AEF02A15-B479-5D04-57FA-8A0F5D4382AF}"/>
          </ac:cxnSpMkLst>
        </pc:cxnChg>
      </pc:sldChg>
      <pc:sldChg chg="del">
        <pc:chgData name="Felipe Lira" userId="53e02df0-299c-4be9-865e-958d22f9b69e" providerId="ADAL" clId="{E88AC0CD-940B-4A10-9BC6-ABE04EA998AF}" dt="2025-08-19T14:53:56.025" v="3509" actId="47"/>
        <pc:sldMkLst>
          <pc:docMk/>
          <pc:sldMk cId="3305106985" sldId="373"/>
        </pc:sldMkLst>
      </pc:sldChg>
      <pc:sldChg chg="del">
        <pc:chgData name="Felipe Lira" userId="53e02df0-299c-4be9-865e-958d22f9b69e" providerId="ADAL" clId="{E88AC0CD-940B-4A10-9BC6-ABE04EA998AF}" dt="2025-08-19T14:53:58.298" v="3511" actId="47"/>
        <pc:sldMkLst>
          <pc:docMk/>
          <pc:sldMk cId="968901407" sldId="374"/>
        </pc:sldMkLst>
      </pc:sldChg>
      <pc:sldChg chg="del">
        <pc:chgData name="Felipe Lira" userId="53e02df0-299c-4be9-865e-958d22f9b69e" providerId="ADAL" clId="{E88AC0CD-940B-4A10-9BC6-ABE04EA998AF}" dt="2025-08-19T14:53:57.382" v="3510" actId="47"/>
        <pc:sldMkLst>
          <pc:docMk/>
          <pc:sldMk cId="2613372129" sldId="375"/>
        </pc:sldMkLst>
      </pc:sldChg>
      <pc:sldChg chg="del">
        <pc:chgData name="Felipe Lira" userId="53e02df0-299c-4be9-865e-958d22f9b69e" providerId="ADAL" clId="{E88AC0CD-940B-4A10-9BC6-ABE04EA998AF}" dt="2025-08-19T14:53:59.071" v="3512" actId="47"/>
        <pc:sldMkLst>
          <pc:docMk/>
          <pc:sldMk cId="2055693496" sldId="376"/>
        </pc:sldMkLst>
      </pc:sldChg>
      <pc:sldChg chg="addSp delSp modSp mod modAnim">
        <pc:chgData name="Felipe Lira" userId="53e02df0-299c-4be9-865e-958d22f9b69e" providerId="ADAL" clId="{E88AC0CD-940B-4A10-9BC6-ABE04EA998AF}" dt="2025-08-19T09:50:07.758" v="1638" actId="113"/>
        <pc:sldMkLst>
          <pc:docMk/>
          <pc:sldMk cId="569390907" sldId="377"/>
        </pc:sldMkLst>
        <pc:spChg chg="add mod">
          <ac:chgData name="Felipe Lira" userId="53e02df0-299c-4be9-865e-958d22f9b69e" providerId="ADAL" clId="{E88AC0CD-940B-4A10-9BC6-ABE04EA998AF}" dt="2025-08-19T09:25:51.783" v="1240" actId="20577"/>
          <ac:spMkLst>
            <pc:docMk/>
            <pc:sldMk cId="569390907" sldId="377"/>
            <ac:spMk id="2" creationId="{71CBCB8A-41EC-E767-298A-E4288ECFB760}"/>
          </ac:spMkLst>
        </pc:spChg>
        <pc:spChg chg="add mod">
          <ac:chgData name="Felipe Lira" userId="53e02df0-299c-4be9-865e-958d22f9b69e" providerId="ADAL" clId="{E88AC0CD-940B-4A10-9BC6-ABE04EA998AF}" dt="2025-08-19T09:35:14.956" v="1412" actId="1076"/>
          <ac:spMkLst>
            <pc:docMk/>
            <pc:sldMk cId="569390907" sldId="377"/>
            <ac:spMk id="3" creationId="{37E25074-7EC0-3D9F-C8F0-800A22CA8D6D}"/>
          </ac:spMkLst>
        </pc:spChg>
        <pc:spChg chg="add mod">
          <ac:chgData name="Felipe Lira" userId="53e02df0-299c-4be9-865e-958d22f9b69e" providerId="ADAL" clId="{E88AC0CD-940B-4A10-9BC6-ABE04EA998AF}" dt="2025-08-19T09:50:07.758" v="1638" actId="113"/>
          <ac:spMkLst>
            <pc:docMk/>
            <pc:sldMk cId="569390907" sldId="377"/>
            <ac:spMk id="5" creationId="{5BD6679E-136B-3EB3-CA31-61B5103E7C59}"/>
          </ac:spMkLst>
        </pc:spChg>
        <pc:spChg chg="add mod">
          <ac:chgData name="Felipe Lira" userId="53e02df0-299c-4be9-865e-958d22f9b69e" providerId="ADAL" clId="{E88AC0CD-940B-4A10-9BC6-ABE04EA998AF}" dt="2025-08-19T09:31:32.157" v="1395" actId="1076"/>
          <ac:spMkLst>
            <pc:docMk/>
            <pc:sldMk cId="569390907" sldId="377"/>
            <ac:spMk id="8" creationId="{615F8A51-621F-A99E-7C5E-70F8C40B7ADB}"/>
          </ac:spMkLst>
        </pc:spChg>
        <pc:grpChg chg="add mod">
          <ac:chgData name="Felipe Lira" userId="53e02df0-299c-4be9-865e-958d22f9b69e" providerId="ADAL" clId="{E88AC0CD-940B-4A10-9BC6-ABE04EA998AF}" dt="2025-08-19T09:35:22.092" v="1413" actId="164"/>
          <ac:grpSpMkLst>
            <pc:docMk/>
            <pc:sldMk cId="569390907" sldId="377"/>
            <ac:grpSpMk id="10" creationId="{0CD60580-926F-C827-9F42-F5025B6381C0}"/>
          </ac:grpSpMkLst>
        </pc:grpChg>
        <pc:picChg chg="add mod">
          <ac:chgData name="Felipe Lira" userId="53e02df0-299c-4be9-865e-958d22f9b69e" providerId="ADAL" clId="{E88AC0CD-940B-4A10-9BC6-ABE04EA998AF}" dt="2025-08-19T09:30:20.527" v="1325" actId="1076"/>
          <ac:picMkLst>
            <pc:docMk/>
            <pc:sldMk cId="569390907" sldId="377"/>
            <ac:picMk id="7" creationId="{3BBF5A70-D7F4-8AEA-A395-20B12790DD95}"/>
          </ac:picMkLst>
        </pc:picChg>
        <pc:picChg chg="add mod">
          <ac:chgData name="Felipe Lira" userId="53e02df0-299c-4be9-865e-958d22f9b69e" providerId="ADAL" clId="{E88AC0CD-940B-4A10-9BC6-ABE04EA998AF}" dt="2025-08-19T09:35:22.092" v="1413" actId="164"/>
          <ac:picMkLst>
            <pc:docMk/>
            <pc:sldMk cId="569390907" sldId="377"/>
            <ac:picMk id="9" creationId="{DDAB7DF0-26E6-52FE-D1FE-F9F0F3F1B166}"/>
          </ac:picMkLst>
        </pc:picChg>
        <pc:picChg chg="add mod">
          <ac:chgData name="Felipe Lira" userId="53e02df0-299c-4be9-865e-958d22f9b69e" providerId="ADAL" clId="{E88AC0CD-940B-4A10-9BC6-ABE04EA998AF}" dt="2025-08-19T09:35:22.092" v="1413" actId="164"/>
          <ac:picMkLst>
            <pc:docMk/>
            <pc:sldMk cId="569390907" sldId="377"/>
            <ac:picMk id="1026" creationId="{0DA916FC-501E-00BD-6CAF-F9B319EF40FD}"/>
          </ac:picMkLst>
        </pc:picChg>
        <pc:picChg chg="add mod">
          <ac:chgData name="Felipe Lira" userId="53e02df0-299c-4be9-865e-958d22f9b69e" providerId="ADAL" clId="{E88AC0CD-940B-4A10-9BC6-ABE04EA998AF}" dt="2025-08-19T09:35:22.092" v="1413" actId="164"/>
          <ac:picMkLst>
            <pc:docMk/>
            <pc:sldMk cId="569390907" sldId="377"/>
            <ac:picMk id="1028" creationId="{A1F8727E-7BEC-DF37-8CCD-BD56059D101B}"/>
          </ac:picMkLst>
        </pc:picChg>
        <pc:cxnChg chg="add mod">
          <ac:chgData name="Felipe Lira" userId="53e02df0-299c-4be9-865e-958d22f9b69e" providerId="ADAL" clId="{E88AC0CD-940B-4A10-9BC6-ABE04EA998AF}" dt="2025-08-19T09:36:02.012" v="1417" actId="208"/>
          <ac:cxnSpMkLst>
            <pc:docMk/>
            <pc:sldMk cId="569390907" sldId="377"/>
            <ac:cxnSpMk id="12" creationId="{47F635A6-2A68-17BD-1EF3-3DD515E5E1FA}"/>
          </ac:cxnSpMkLst>
        </pc:cxnChg>
        <pc:cxnChg chg="add mod">
          <ac:chgData name="Felipe Lira" userId="53e02df0-299c-4be9-865e-958d22f9b69e" providerId="ADAL" clId="{E88AC0CD-940B-4A10-9BC6-ABE04EA998AF}" dt="2025-08-19T09:36:09.372" v="1420" actId="14100"/>
          <ac:cxnSpMkLst>
            <pc:docMk/>
            <pc:sldMk cId="569390907" sldId="377"/>
            <ac:cxnSpMk id="14" creationId="{7B47BE42-D4EA-9FE3-B72C-A75139E25760}"/>
          </ac:cxnSpMkLst>
        </pc:cxnChg>
        <pc:cxnChg chg="add mod">
          <ac:chgData name="Felipe Lira" userId="53e02df0-299c-4be9-865e-958d22f9b69e" providerId="ADAL" clId="{E88AC0CD-940B-4A10-9BC6-ABE04EA998AF}" dt="2025-08-19T09:36:14.919" v="1423" actId="14100"/>
          <ac:cxnSpMkLst>
            <pc:docMk/>
            <pc:sldMk cId="569390907" sldId="377"/>
            <ac:cxnSpMk id="16" creationId="{8DE8A2DF-A7E4-7A03-3C04-B77848E35203}"/>
          </ac:cxnSpMkLst>
        </pc:cxnChg>
      </pc:sldChg>
      <pc:sldChg chg="addSp delSp modSp add mod ord modAnim">
        <pc:chgData name="Felipe Lira" userId="53e02df0-299c-4be9-865e-958d22f9b69e" providerId="ADAL" clId="{E88AC0CD-940B-4A10-9BC6-ABE04EA998AF}" dt="2025-08-19T00:50:36.019" v="139"/>
        <pc:sldMkLst>
          <pc:docMk/>
          <pc:sldMk cId="3809829809" sldId="378"/>
        </pc:sldMkLst>
        <pc:spChg chg="mod">
          <ac:chgData name="Felipe Lira" userId="53e02df0-299c-4be9-865e-958d22f9b69e" providerId="ADAL" clId="{E88AC0CD-940B-4A10-9BC6-ABE04EA998AF}" dt="2025-08-19T00:45:25.027" v="107" actId="20577"/>
          <ac:spMkLst>
            <pc:docMk/>
            <pc:sldMk cId="3809829809" sldId="378"/>
            <ac:spMk id="2" creationId="{271DD23E-8F3E-AE74-9DC0-BE28573B4E19}"/>
          </ac:spMkLst>
        </pc:spChg>
        <pc:spChg chg="add mod">
          <ac:chgData name="Felipe Lira" userId="53e02df0-299c-4be9-865e-958d22f9b69e" providerId="ADAL" clId="{E88AC0CD-940B-4A10-9BC6-ABE04EA998AF}" dt="2025-08-19T00:46:56.026" v="116" actId="1076"/>
          <ac:spMkLst>
            <pc:docMk/>
            <pc:sldMk cId="3809829809" sldId="378"/>
            <ac:spMk id="3" creationId="{6DF5A6C0-9E31-3238-7601-09588704CB08}"/>
          </ac:spMkLst>
        </pc:spChg>
        <pc:spChg chg="add mod">
          <ac:chgData name="Felipe Lira" userId="53e02df0-299c-4be9-865e-958d22f9b69e" providerId="ADAL" clId="{E88AC0CD-940B-4A10-9BC6-ABE04EA998AF}" dt="2025-08-19T00:50:07.971" v="135" actId="1076"/>
          <ac:spMkLst>
            <pc:docMk/>
            <pc:sldMk cId="3809829809" sldId="378"/>
            <ac:spMk id="7" creationId="{EB03E521-2DBA-EFBC-9424-B7EFAF60D245}"/>
          </ac:spMkLst>
        </pc:spChg>
        <pc:picChg chg="add mod">
          <ac:chgData name="Felipe Lira" userId="53e02df0-299c-4be9-865e-958d22f9b69e" providerId="ADAL" clId="{E88AC0CD-940B-4A10-9BC6-ABE04EA998AF}" dt="2025-08-19T00:49:07.702" v="125" actId="14100"/>
          <ac:picMkLst>
            <pc:docMk/>
            <pc:sldMk cId="3809829809" sldId="378"/>
            <ac:picMk id="6" creationId="{7350C556-7865-8355-A5F6-49F54C3E5A26}"/>
          </ac:picMkLst>
        </pc:picChg>
        <pc:picChg chg="add mod">
          <ac:chgData name="Felipe Lira" userId="53e02df0-299c-4be9-865e-958d22f9b69e" providerId="ADAL" clId="{E88AC0CD-940B-4A10-9BC6-ABE04EA998AF}" dt="2025-08-19T00:46:27.169" v="110" actId="1076"/>
          <ac:picMkLst>
            <pc:docMk/>
            <pc:sldMk cId="3809829809" sldId="378"/>
            <ac:picMk id="9218" creationId="{5A5D3DB4-5333-0FA7-B009-C144ACD8071E}"/>
          </ac:picMkLst>
        </pc:picChg>
        <pc:picChg chg="add mod">
          <ac:chgData name="Felipe Lira" userId="53e02df0-299c-4be9-865e-958d22f9b69e" providerId="ADAL" clId="{E88AC0CD-940B-4A10-9BC6-ABE04EA998AF}" dt="2025-08-19T00:49:48.283" v="132" actId="1076"/>
          <ac:picMkLst>
            <pc:docMk/>
            <pc:sldMk cId="3809829809" sldId="378"/>
            <ac:picMk id="9222" creationId="{364D037C-42DA-28ED-33B3-0D26202993EC}"/>
          </ac:picMkLst>
        </pc:picChg>
      </pc:sldChg>
      <pc:sldChg chg="addSp delSp modSp add mod modAnim">
        <pc:chgData name="Felipe Lira" userId="53e02df0-299c-4be9-865e-958d22f9b69e" providerId="ADAL" clId="{E88AC0CD-940B-4A10-9BC6-ABE04EA998AF}" dt="2025-08-19T00:53:32.882" v="319" actId="20577"/>
        <pc:sldMkLst>
          <pc:docMk/>
          <pc:sldMk cId="3124743625" sldId="379"/>
        </pc:sldMkLst>
        <pc:spChg chg="add mod">
          <ac:chgData name="Felipe Lira" userId="53e02df0-299c-4be9-865e-958d22f9b69e" providerId="ADAL" clId="{E88AC0CD-940B-4A10-9BC6-ABE04EA998AF}" dt="2025-08-19T00:52:14.810" v="233" actId="6549"/>
          <ac:spMkLst>
            <pc:docMk/>
            <pc:sldMk cId="3124743625" sldId="379"/>
            <ac:spMk id="4" creationId="{47F6E4AF-0A8D-4DD6-F2B6-9EC362B79B20}"/>
          </ac:spMkLst>
        </pc:spChg>
        <pc:spChg chg="add mod">
          <ac:chgData name="Felipe Lira" userId="53e02df0-299c-4be9-865e-958d22f9b69e" providerId="ADAL" clId="{E88AC0CD-940B-4A10-9BC6-ABE04EA998AF}" dt="2025-08-19T00:52:30.240" v="250" actId="1076"/>
          <ac:spMkLst>
            <pc:docMk/>
            <pc:sldMk cId="3124743625" sldId="379"/>
            <ac:spMk id="5" creationId="{A7CE04E4-8ABA-912B-42BF-25A6F389F6CF}"/>
          </ac:spMkLst>
        </pc:spChg>
        <pc:spChg chg="add mod">
          <ac:chgData name="Felipe Lira" userId="53e02df0-299c-4be9-865e-958d22f9b69e" providerId="ADAL" clId="{E88AC0CD-940B-4A10-9BC6-ABE04EA998AF}" dt="2025-08-19T00:53:32.882" v="319" actId="20577"/>
          <ac:spMkLst>
            <pc:docMk/>
            <pc:sldMk cId="3124743625" sldId="379"/>
            <ac:spMk id="8" creationId="{D6303D28-93E9-1F6A-B1D6-745D208E1782}"/>
          </ac:spMkLst>
        </pc:spChg>
      </pc:sldChg>
      <pc:sldChg chg="add del">
        <pc:chgData name="Felipe Lira" userId="53e02df0-299c-4be9-865e-958d22f9b69e" providerId="ADAL" clId="{E88AC0CD-940B-4A10-9BC6-ABE04EA998AF}" dt="2025-08-19T00:54:03.314" v="321" actId="47"/>
        <pc:sldMkLst>
          <pc:docMk/>
          <pc:sldMk cId="2038923647" sldId="380"/>
        </pc:sldMkLst>
      </pc:sldChg>
      <pc:sldChg chg="addSp delSp modSp add mod ord modAnim">
        <pc:chgData name="Felipe Lira" userId="53e02df0-299c-4be9-865e-958d22f9b69e" providerId="ADAL" clId="{E88AC0CD-940B-4A10-9BC6-ABE04EA998AF}" dt="2025-08-19T00:57:45.447" v="409"/>
        <pc:sldMkLst>
          <pc:docMk/>
          <pc:sldMk cId="2799494731" sldId="380"/>
        </pc:sldMkLst>
        <pc:spChg chg="add mod">
          <ac:chgData name="Felipe Lira" userId="53e02df0-299c-4be9-865e-958d22f9b69e" providerId="ADAL" clId="{E88AC0CD-940B-4A10-9BC6-ABE04EA998AF}" dt="2025-08-19T00:54:48.457" v="382" actId="14100"/>
          <ac:spMkLst>
            <pc:docMk/>
            <pc:sldMk cId="2799494731" sldId="380"/>
            <ac:spMk id="2" creationId="{8BBDC0A8-12D7-35A8-1CE8-67522AA1EBD9}"/>
          </ac:spMkLst>
        </pc:spChg>
        <pc:picChg chg="add mod">
          <ac:chgData name="Felipe Lira" userId="53e02df0-299c-4be9-865e-958d22f9b69e" providerId="ADAL" clId="{E88AC0CD-940B-4A10-9BC6-ABE04EA998AF}" dt="2025-08-19T00:56:11.024" v="390" actId="1076"/>
          <ac:picMkLst>
            <pc:docMk/>
            <pc:sldMk cId="2799494731" sldId="380"/>
            <ac:picMk id="5" creationId="{EB59AF2F-20B3-3B35-1CDF-580C30BC5D2B}"/>
          </ac:picMkLst>
        </pc:picChg>
        <pc:picChg chg="add mod">
          <ac:chgData name="Felipe Lira" userId="53e02df0-299c-4be9-865e-958d22f9b69e" providerId="ADAL" clId="{E88AC0CD-940B-4A10-9BC6-ABE04EA998AF}" dt="2025-08-19T00:57:32.177" v="407" actId="1076"/>
          <ac:picMkLst>
            <pc:docMk/>
            <pc:sldMk cId="2799494731" sldId="380"/>
            <ac:picMk id="17414" creationId="{256117EC-DB18-1EAE-5A83-BA53C72210BB}"/>
          </ac:picMkLst>
        </pc:picChg>
        <pc:picChg chg="add mod">
          <ac:chgData name="Felipe Lira" userId="53e02df0-299c-4be9-865e-958d22f9b69e" providerId="ADAL" clId="{E88AC0CD-940B-4A10-9BC6-ABE04EA998AF}" dt="2025-08-19T00:57:30.280" v="406" actId="14100"/>
          <ac:picMkLst>
            <pc:docMk/>
            <pc:sldMk cId="2799494731" sldId="380"/>
            <ac:picMk id="17416" creationId="{993753E7-45FA-EC53-513E-3F0427D774D8}"/>
          </ac:picMkLst>
        </pc:picChg>
      </pc:sldChg>
      <pc:sldChg chg="addSp delSp modSp add mod modAnim">
        <pc:chgData name="Felipe Lira" userId="53e02df0-299c-4be9-865e-958d22f9b69e" providerId="ADAL" clId="{E88AC0CD-940B-4A10-9BC6-ABE04EA998AF}" dt="2025-08-19T01:03:24.141" v="559" actId="1076"/>
        <pc:sldMkLst>
          <pc:docMk/>
          <pc:sldMk cId="1852168950" sldId="381"/>
        </pc:sldMkLst>
        <pc:spChg chg="mod">
          <ac:chgData name="Felipe Lira" userId="53e02df0-299c-4be9-865e-958d22f9b69e" providerId="ADAL" clId="{E88AC0CD-940B-4A10-9BC6-ABE04EA998AF}" dt="2025-08-19T01:02:49.740" v="528" actId="404"/>
          <ac:spMkLst>
            <pc:docMk/>
            <pc:sldMk cId="1852168950" sldId="381"/>
            <ac:spMk id="2" creationId="{E78F69FE-09D4-128A-0FE4-C0619B70A174}"/>
          </ac:spMkLst>
        </pc:spChg>
        <pc:spChg chg="add mod">
          <ac:chgData name="Felipe Lira" userId="53e02df0-299c-4be9-865e-958d22f9b69e" providerId="ADAL" clId="{E88AC0CD-940B-4A10-9BC6-ABE04EA998AF}" dt="2025-08-19T01:02:53.776" v="529" actId="1076"/>
          <ac:spMkLst>
            <pc:docMk/>
            <pc:sldMk cId="1852168950" sldId="381"/>
            <ac:spMk id="3" creationId="{80C109C6-CABF-619B-02F3-E4CEE11453AE}"/>
          </ac:spMkLst>
        </pc:spChg>
        <pc:spChg chg="add mod">
          <ac:chgData name="Felipe Lira" userId="53e02df0-299c-4be9-865e-958d22f9b69e" providerId="ADAL" clId="{E88AC0CD-940B-4A10-9BC6-ABE04EA998AF}" dt="2025-08-19T01:03:01.393" v="554" actId="1035"/>
          <ac:spMkLst>
            <pc:docMk/>
            <pc:sldMk cId="1852168950" sldId="381"/>
            <ac:spMk id="4" creationId="{EF45096C-F990-6004-11A5-3C04971B0A6E}"/>
          </ac:spMkLst>
        </pc:spChg>
        <pc:picChg chg="add mod">
          <ac:chgData name="Felipe Lira" userId="53e02df0-299c-4be9-865e-958d22f9b69e" providerId="ADAL" clId="{E88AC0CD-940B-4A10-9BC6-ABE04EA998AF}" dt="2025-08-19T01:03:24.141" v="559" actId="1076"/>
          <ac:picMkLst>
            <pc:docMk/>
            <pc:sldMk cId="1852168950" sldId="381"/>
            <ac:picMk id="20482" creationId="{2257DAD5-E354-B684-24B2-0BEDC3C8883D}"/>
          </ac:picMkLst>
        </pc:picChg>
      </pc:sldChg>
      <pc:sldChg chg="addSp delSp modSp add mod delAnim modAnim">
        <pc:chgData name="Felipe Lira" userId="53e02df0-299c-4be9-865e-958d22f9b69e" providerId="ADAL" clId="{E88AC0CD-940B-4A10-9BC6-ABE04EA998AF}" dt="2025-08-19T19:52:25.022" v="3760" actId="1076"/>
        <pc:sldMkLst>
          <pc:docMk/>
          <pc:sldMk cId="880956405" sldId="382"/>
        </pc:sldMkLst>
        <pc:spChg chg="mod">
          <ac:chgData name="Felipe Lira" userId="53e02df0-299c-4be9-865e-958d22f9b69e" providerId="ADAL" clId="{E88AC0CD-940B-4A10-9BC6-ABE04EA998AF}" dt="2025-08-19T01:03:59.223" v="585" actId="20577"/>
          <ac:spMkLst>
            <pc:docMk/>
            <pc:sldMk cId="880956405" sldId="382"/>
            <ac:spMk id="2" creationId="{132A759E-A518-0080-C3B0-3E0C18D807E6}"/>
          </ac:spMkLst>
        </pc:spChg>
        <pc:spChg chg="add mod">
          <ac:chgData name="Felipe Lira" userId="53e02df0-299c-4be9-865e-958d22f9b69e" providerId="ADAL" clId="{E88AC0CD-940B-4A10-9BC6-ABE04EA998AF}" dt="2025-08-19T19:52:25.022" v="3760" actId="1076"/>
          <ac:spMkLst>
            <pc:docMk/>
            <pc:sldMk cId="880956405" sldId="382"/>
            <ac:spMk id="5" creationId="{40E07FA8-475D-67C4-E9BE-D01DE21F9394}"/>
          </ac:spMkLst>
        </pc:spChg>
        <pc:picChg chg="add mod">
          <ac:chgData name="Felipe Lira" userId="53e02df0-299c-4be9-865e-958d22f9b69e" providerId="ADAL" clId="{E88AC0CD-940B-4A10-9BC6-ABE04EA998AF}" dt="2025-08-19T01:06:02.047" v="667" actId="1076"/>
          <ac:picMkLst>
            <pc:docMk/>
            <pc:sldMk cId="880956405" sldId="382"/>
            <ac:picMk id="21506" creationId="{E9ADE4D2-DB86-E20B-0A3D-35235CA5379E}"/>
          </ac:picMkLst>
        </pc:picChg>
      </pc:sldChg>
      <pc:sldChg chg="addSp modSp add mod modAnim">
        <pc:chgData name="Felipe Lira" userId="53e02df0-299c-4be9-865e-958d22f9b69e" providerId="ADAL" clId="{E88AC0CD-940B-4A10-9BC6-ABE04EA998AF}" dt="2025-08-19T14:09:56.228" v="2593"/>
        <pc:sldMkLst>
          <pc:docMk/>
          <pc:sldMk cId="3662154674" sldId="383"/>
        </pc:sldMkLst>
        <pc:spChg chg="mod">
          <ac:chgData name="Felipe Lira" userId="53e02df0-299c-4be9-865e-958d22f9b69e" providerId="ADAL" clId="{E88AC0CD-940B-4A10-9BC6-ABE04EA998AF}" dt="2025-08-19T14:05:13.618" v="2313" actId="6549"/>
          <ac:spMkLst>
            <pc:docMk/>
            <pc:sldMk cId="3662154674" sldId="383"/>
            <ac:spMk id="2" creationId="{95FBC9EF-2BA1-F48F-2DBA-51B04EE90958}"/>
          </ac:spMkLst>
        </pc:spChg>
        <pc:spChg chg="add mod">
          <ac:chgData name="Felipe Lira" userId="53e02df0-299c-4be9-865e-958d22f9b69e" providerId="ADAL" clId="{E88AC0CD-940B-4A10-9BC6-ABE04EA998AF}" dt="2025-08-19T14:09:32.084" v="2588" actId="1076"/>
          <ac:spMkLst>
            <pc:docMk/>
            <pc:sldMk cId="3662154674" sldId="383"/>
            <ac:spMk id="3" creationId="{65F5AC92-6728-9626-878D-5BAACD3D067E}"/>
          </ac:spMkLst>
        </pc:spChg>
        <pc:spChg chg="add mod">
          <ac:chgData name="Felipe Lira" userId="53e02df0-299c-4be9-865e-958d22f9b69e" providerId="ADAL" clId="{E88AC0CD-940B-4A10-9BC6-ABE04EA998AF}" dt="2025-08-19T14:09:43.124" v="2590" actId="465"/>
          <ac:spMkLst>
            <pc:docMk/>
            <pc:sldMk cId="3662154674" sldId="383"/>
            <ac:spMk id="4" creationId="{2C500331-C37F-1D3E-097E-0A32129D929E}"/>
          </ac:spMkLst>
        </pc:spChg>
        <pc:spChg chg="add mod">
          <ac:chgData name="Felipe Lira" userId="53e02df0-299c-4be9-865e-958d22f9b69e" providerId="ADAL" clId="{E88AC0CD-940B-4A10-9BC6-ABE04EA998AF}" dt="2025-08-19T14:09:34.780" v="2589" actId="1076"/>
          <ac:spMkLst>
            <pc:docMk/>
            <pc:sldMk cId="3662154674" sldId="383"/>
            <ac:spMk id="5" creationId="{E2975BAB-4047-2123-778F-F7E11B1FB0DD}"/>
          </ac:spMkLst>
        </pc:spChg>
      </pc:sldChg>
      <pc:sldChg chg="addSp modSp add mod modAnim">
        <pc:chgData name="Felipe Lira" userId="53e02df0-299c-4be9-865e-958d22f9b69e" providerId="ADAL" clId="{E88AC0CD-940B-4A10-9BC6-ABE04EA998AF}" dt="2025-08-19T14:51:24.376" v="3302" actId="403"/>
        <pc:sldMkLst>
          <pc:docMk/>
          <pc:sldMk cId="1619607822" sldId="384"/>
        </pc:sldMkLst>
        <pc:spChg chg="mod">
          <ac:chgData name="Felipe Lira" userId="53e02df0-299c-4be9-865e-958d22f9b69e" providerId="ADAL" clId="{E88AC0CD-940B-4A10-9BC6-ABE04EA998AF}" dt="2025-08-19T14:48:07.680" v="3092" actId="20577"/>
          <ac:spMkLst>
            <pc:docMk/>
            <pc:sldMk cId="1619607822" sldId="384"/>
            <ac:spMk id="2" creationId="{99270988-7AC1-75FC-D1D1-E29EB1B91D49}"/>
          </ac:spMkLst>
        </pc:spChg>
        <pc:spChg chg="add mod">
          <ac:chgData name="Felipe Lira" userId="53e02df0-299c-4be9-865e-958d22f9b69e" providerId="ADAL" clId="{E88AC0CD-940B-4A10-9BC6-ABE04EA998AF}" dt="2025-08-19T14:51:24.376" v="3302" actId="403"/>
          <ac:spMkLst>
            <pc:docMk/>
            <pc:sldMk cId="1619607822" sldId="384"/>
            <ac:spMk id="3" creationId="{6133CBBC-6DF2-9EE7-5F19-2DC76C299498}"/>
          </ac:spMkLst>
        </pc:spChg>
        <pc:spChg chg="add mod">
          <ac:chgData name="Felipe Lira" userId="53e02df0-299c-4be9-865e-958d22f9b69e" providerId="ADAL" clId="{E88AC0CD-940B-4A10-9BC6-ABE04EA998AF}" dt="2025-08-19T14:51:24.376" v="3302" actId="403"/>
          <ac:spMkLst>
            <pc:docMk/>
            <pc:sldMk cId="1619607822" sldId="384"/>
            <ac:spMk id="4" creationId="{1A85808D-8FE4-5DF8-919E-4A9CC2B07620}"/>
          </ac:spMkLst>
        </pc:spChg>
      </pc:sldChg>
      <pc:sldChg chg="addSp modSp add mod modAnim">
        <pc:chgData name="Felipe Lira" userId="53e02df0-299c-4be9-865e-958d22f9b69e" providerId="ADAL" clId="{E88AC0CD-940B-4A10-9BC6-ABE04EA998AF}" dt="2025-08-19T14:54:15.168" v="3518" actId="20577"/>
        <pc:sldMkLst>
          <pc:docMk/>
          <pc:sldMk cId="4026845901" sldId="385"/>
        </pc:sldMkLst>
        <pc:spChg chg="add mod">
          <ac:chgData name="Felipe Lira" userId="53e02df0-299c-4be9-865e-958d22f9b69e" providerId="ADAL" clId="{E88AC0CD-940B-4A10-9BC6-ABE04EA998AF}" dt="2025-08-19T14:54:12.474" v="3517" actId="20577"/>
          <ac:spMkLst>
            <pc:docMk/>
            <pc:sldMk cId="4026845901" sldId="385"/>
            <ac:spMk id="3" creationId="{A48A44BC-6983-17F9-EE9D-B307A4D213B9}"/>
          </ac:spMkLst>
        </pc:spChg>
        <pc:spChg chg="add mod">
          <ac:chgData name="Felipe Lira" userId="53e02df0-299c-4be9-865e-958d22f9b69e" providerId="ADAL" clId="{E88AC0CD-940B-4A10-9BC6-ABE04EA998AF}" dt="2025-08-19T14:54:15.168" v="3518" actId="20577"/>
          <ac:spMkLst>
            <pc:docMk/>
            <pc:sldMk cId="4026845901" sldId="385"/>
            <ac:spMk id="4" creationId="{91240B63-8303-8E53-35F2-B23B5CB97EE2}"/>
          </ac:spMkLst>
        </pc:spChg>
      </pc:sldChg>
      <pc:sldChg chg="addSp delSp modSp add mod delAnim modAnim">
        <pc:chgData name="Felipe Lira" userId="53e02df0-299c-4be9-865e-958d22f9b69e" providerId="ADAL" clId="{E88AC0CD-940B-4A10-9BC6-ABE04EA998AF}" dt="2025-08-20T14:43:29.834" v="4237" actId="1076"/>
        <pc:sldMkLst>
          <pc:docMk/>
          <pc:sldMk cId="598279600" sldId="386"/>
        </pc:sldMkLst>
        <pc:spChg chg="add mod">
          <ac:chgData name="Felipe Lira" userId="53e02df0-299c-4be9-865e-958d22f9b69e" providerId="ADAL" clId="{E88AC0CD-940B-4A10-9BC6-ABE04EA998AF}" dt="2025-08-19T09:44:49.587" v="1598" actId="1076"/>
          <ac:spMkLst>
            <pc:docMk/>
            <pc:sldMk cId="598279600" sldId="386"/>
            <ac:spMk id="4" creationId="{417A57A7-357D-38D5-A0F4-6DDD5EE9A497}"/>
          </ac:spMkLst>
        </pc:spChg>
        <pc:spChg chg="mod">
          <ac:chgData name="Felipe Lira" userId="53e02df0-299c-4be9-865e-958d22f9b69e" providerId="ADAL" clId="{E88AC0CD-940B-4A10-9BC6-ABE04EA998AF}" dt="2025-08-19T09:49:56.431" v="1636" actId="113"/>
          <ac:spMkLst>
            <pc:docMk/>
            <pc:sldMk cId="598279600" sldId="386"/>
            <ac:spMk id="5" creationId="{039C9461-8179-6E09-47B5-0D362EAFC973}"/>
          </ac:spMkLst>
        </pc:spChg>
        <pc:picChg chg="add mod">
          <ac:chgData name="Felipe Lira" userId="53e02df0-299c-4be9-865e-958d22f9b69e" providerId="ADAL" clId="{E88AC0CD-940B-4A10-9BC6-ABE04EA998AF}" dt="2025-08-19T09:43:48.380" v="1593" actId="14100"/>
          <ac:picMkLst>
            <pc:docMk/>
            <pc:sldMk cId="598279600" sldId="386"/>
            <ac:picMk id="3074" creationId="{C4231763-728A-C5BE-615B-4EBA916D8427}"/>
          </ac:picMkLst>
        </pc:picChg>
        <pc:picChg chg="add mod">
          <ac:chgData name="Felipe Lira" userId="53e02df0-299c-4be9-865e-958d22f9b69e" providerId="ADAL" clId="{E88AC0CD-940B-4A10-9BC6-ABE04EA998AF}" dt="2025-08-19T09:44:49.587" v="1598" actId="1076"/>
          <ac:picMkLst>
            <pc:docMk/>
            <pc:sldMk cId="598279600" sldId="386"/>
            <ac:picMk id="3076" creationId="{ACEC49D9-FE0E-87BC-84C1-D34D31D4486D}"/>
          </ac:picMkLst>
        </pc:picChg>
        <pc:picChg chg="add mod">
          <ac:chgData name="Felipe Lira" userId="53e02df0-299c-4be9-865e-958d22f9b69e" providerId="ADAL" clId="{E88AC0CD-940B-4A10-9BC6-ABE04EA998AF}" dt="2025-08-19T09:45:57.112" v="1603" actId="1076"/>
          <ac:picMkLst>
            <pc:docMk/>
            <pc:sldMk cId="598279600" sldId="386"/>
            <ac:picMk id="3078" creationId="{C2A7DFCF-51A6-A28C-0303-4F95FD815CD7}"/>
          </ac:picMkLst>
        </pc:picChg>
      </pc:sldChg>
      <pc:sldChg chg="add del ord">
        <pc:chgData name="Felipe Lira" userId="53e02df0-299c-4be9-865e-958d22f9b69e" providerId="ADAL" clId="{E88AC0CD-940B-4A10-9BC6-ABE04EA998AF}" dt="2025-08-19T09:37:32.621" v="1428" actId="47"/>
        <pc:sldMkLst>
          <pc:docMk/>
          <pc:sldMk cId="1699072574" sldId="386"/>
        </pc:sldMkLst>
      </pc:sldChg>
      <pc:sldChg chg="addSp delSp modSp add mod delAnim modAnim">
        <pc:chgData name="Felipe Lira" userId="53e02df0-299c-4be9-865e-958d22f9b69e" providerId="ADAL" clId="{E88AC0CD-940B-4A10-9BC6-ABE04EA998AF}" dt="2025-08-19T14:01:21.676" v="2279" actId="20577"/>
        <pc:sldMkLst>
          <pc:docMk/>
          <pc:sldMk cId="403612487" sldId="387"/>
        </pc:sldMkLst>
        <pc:spChg chg="add mod">
          <ac:chgData name="Felipe Lira" userId="53e02df0-299c-4be9-865e-958d22f9b69e" providerId="ADAL" clId="{E88AC0CD-940B-4A10-9BC6-ABE04EA998AF}" dt="2025-08-19T09:50:42.929" v="1678" actId="20577"/>
          <ac:spMkLst>
            <pc:docMk/>
            <pc:sldMk cId="403612487" sldId="387"/>
            <ac:spMk id="4" creationId="{502C25C2-682B-8E21-C01F-808C71D0CDFC}"/>
          </ac:spMkLst>
        </pc:spChg>
        <pc:spChg chg="mod">
          <ac:chgData name="Felipe Lira" userId="53e02df0-299c-4be9-865e-958d22f9b69e" providerId="ADAL" clId="{E88AC0CD-940B-4A10-9BC6-ABE04EA998AF}" dt="2025-08-19T09:50:21.940" v="1642" actId="1076"/>
          <ac:spMkLst>
            <pc:docMk/>
            <pc:sldMk cId="403612487" sldId="387"/>
            <ac:spMk id="5" creationId="{FAC7EF38-D89F-C878-5B3F-21544E67321B}"/>
          </ac:spMkLst>
        </pc:spChg>
        <pc:spChg chg="add mod">
          <ac:chgData name="Felipe Lira" userId="53e02df0-299c-4be9-865e-958d22f9b69e" providerId="ADAL" clId="{E88AC0CD-940B-4A10-9BC6-ABE04EA998AF}" dt="2025-08-19T09:54:34.514" v="1792" actId="108"/>
          <ac:spMkLst>
            <pc:docMk/>
            <pc:sldMk cId="403612487" sldId="387"/>
            <ac:spMk id="6" creationId="{BAAB00EF-6903-C0B5-BC23-80AA25D2E9B1}"/>
          </ac:spMkLst>
        </pc:spChg>
        <pc:spChg chg="add mod">
          <ac:chgData name="Felipe Lira" userId="53e02df0-299c-4be9-865e-958d22f9b69e" providerId="ADAL" clId="{E88AC0CD-940B-4A10-9BC6-ABE04EA998AF}" dt="2025-08-19T10:03:58.823" v="1899" actId="20577"/>
          <ac:spMkLst>
            <pc:docMk/>
            <pc:sldMk cId="403612487" sldId="387"/>
            <ac:spMk id="11" creationId="{777D2D10-CB3D-8529-9E6F-BD7873973CD1}"/>
          </ac:spMkLst>
        </pc:spChg>
        <pc:spChg chg="add mod">
          <ac:chgData name="Felipe Lira" userId="53e02df0-299c-4be9-865e-958d22f9b69e" providerId="ADAL" clId="{E88AC0CD-940B-4A10-9BC6-ABE04EA998AF}" dt="2025-08-19T10:05:00.792" v="1918" actId="14100"/>
          <ac:spMkLst>
            <pc:docMk/>
            <pc:sldMk cId="403612487" sldId="387"/>
            <ac:spMk id="15" creationId="{0E634BAB-C268-B591-2C4F-1A5F81F83AC2}"/>
          </ac:spMkLst>
        </pc:spChg>
        <pc:spChg chg="add mod">
          <ac:chgData name="Felipe Lira" userId="53e02df0-299c-4be9-865e-958d22f9b69e" providerId="ADAL" clId="{E88AC0CD-940B-4A10-9BC6-ABE04EA998AF}" dt="2025-08-19T10:05:33.879" v="1942" actId="1076"/>
          <ac:spMkLst>
            <pc:docMk/>
            <pc:sldMk cId="403612487" sldId="387"/>
            <ac:spMk id="18" creationId="{B741AAB7-0A60-77D4-AC71-204468C3DDAC}"/>
          </ac:spMkLst>
        </pc:spChg>
        <pc:spChg chg="add mod">
          <ac:chgData name="Felipe Lira" userId="53e02df0-299c-4be9-865e-958d22f9b69e" providerId="ADAL" clId="{E88AC0CD-940B-4A10-9BC6-ABE04EA998AF}" dt="2025-08-19T10:05:55.710" v="1954" actId="1076"/>
          <ac:spMkLst>
            <pc:docMk/>
            <pc:sldMk cId="403612487" sldId="387"/>
            <ac:spMk id="19" creationId="{4C2BC27F-541C-3057-32A0-AC0D6F3F1CF1}"/>
          </ac:spMkLst>
        </pc:spChg>
        <pc:spChg chg="add mod">
          <ac:chgData name="Felipe Lira" userId="53e02df0-299c-4be9-865e-958d22f9b69e" providerId="ADAL" clId="{E88AC0CD-940B-4A10-9BC6-ABE04EA998AF}" dt="2025-08-19T10:06:10.278" v="1968" actId="20577"/>
          <ac:spMkLst>
            <pc:docMk/>
            <pc:sldMk cId="403612487" sldId="387"/>
            <ac:spMk id="20" creationId="{7EFB1022-158F-E6A6-1688-53888B4AAAA6}"/>
          </ac:spMkLst>
        </pc:spChg>
        <pc:spChg chg="add mod">
          <ac:chgData name="Felipe Lira" userId="53e02df0-299c-4be9-865e-958d22f9b69e" providerId="ADAL" clId="{E88AC0CD-940B-4A10-9BC6-ABE04EA998AF}" dt="2025-08-19T13:58:13.869" v="2193" actId="20577"/>
          <ac:spMkLst>
            <pc:docMk/>
            <pc:sldMk cId="403612487" sldId="387"/>
            <ac:spMk id="21" creationId="{A0EB5E59-A10E-8802-D40B-2A5BEB3D4443}"/>
          </ac:spMkLst>
        </pc:spChg>
        <pc:spChg chg="add mod">
          <ac:chgData name="Felipe Lira" userId="53e02df0-299c-4be9-865e-958d22f9b69e" providerId="ADAL" clId="{E88AC0CD-940B-4A10-9BC6-ABE04EA998AF}" dt="2025-08-19T13:59:58.276" v="2217" actId="1076"/>
          <ac:spMkLst>
            <pc:docMk/>
            <pc:sldMk cId="403612487" sldId="387"/>
            <ac:spMk id="22" creationId="{4067116C-C847-05E1-92E5-E2D3B74BB50D}"/>
          </ac:spMkLst>
        </pc:spChg>
        <pc:spChg chg="add mod">
          <ac:chgData name="Felipe Lira" userId="53e02df0-299c-4be9-865e-958d22f9b69e" providerId="ADAL" clId="{E88AC0CD-940B-4A10-9BC6-ABE04EA998AF}" dt="2025-08-19T14:00:28.500" v="2251" actId="20577"/>
          <ac:spMkLst>
            <pc:docMk/>
            <pc:sldMk cId="403612487" sldId="387"/>
            <ac:spMk id="24" creationId="{E290FAF6-77EA-3371-A5D6-B7C4F1B8B974}"/>
          </ac:spMkLst>
        </pc:spChg>
        <pc:spChg chg="add mod">
          <ac:chgData name="Felipe Lira" userId="53e02df0-299c-4be9-865e-958d22f9b69e" providerId="ADAL" clId="{E88AC0CD-940B-4A10-9BC6-ABE04EA998AF}" dt="2025-08-19T14:01:10.232" v="2260" actId="1076"/>
          <ac:spMkLst>
            <pc:docMk/>
            <pc:sldMk cId="403612487" sldId="387"/>
            <ac:spMk id="25" creationId="{9294C19D-9EF8-7A87-ACA1-710BCD3DC138}"/>
          </ac:spMkLst>
        </pc:spChg>
        <pc:spChg chg="add mod">
          <ac:chgData name="Felipe Lira" userId="53e02df0-299c-4be9-865e-958d22f9b69e" providerId="ADAL" clId="{E88AC0CD-940B-4A10-9BC6-ABE04EA998AF}" dt="2025-08-19T14:01:21.676" v="2279" actId="20577"/>
          <ac:spMkLst>
            <pc:docMk/>
            <pc:sldMk cId="403612487" sldId="387"/>
            <ac:spMk id="26" creationId="{47DBB4E3-E9C4-ED2F-71B9-DC986FEFE2CF}"/>
          </ac:spMkLst>
        </pc:spChg>
      </pc:sldChg>
      <pc:sldChg chg="addSp delSp modSp add mod delAnim modAnim">
        <pc:chgData name="Felipe Lira" userId="53e02df0-299c-4be9-865e-958d22f9b69e" providerId="ADAL" clId="{E88AC0CD-940B-4A10-9BC6-ABE04EA998AF}" dt="2025-08-19T14:47:07.361" v="3061" actId="6549"/>
        <pc:sldMkLst>
          <pc:docMk/>
          <pc:sldMk cId="1869781148" sldId="388"/>
        </pc:sldMkLst>
        <pc:spChg chg="mod">
          <ac:chgData name="Felipe Lira" userId="53e02df0-299c-4be9-865e-958d22f9b69e" providerId="ADAL" clId="{E88AC0CD-940B-4A10-9BC6-ABE04EA998AF}" dt="2025-08-19T14:41:30.909" v="2806" actId="1076"/>
          <ac:spMkLst>
            <pc:docMk/>
            <pc:sldMk cId="1869781148" sldId="388"/>
            <ac:spMk id="2" creationId="{CEBB42FA-749D-F63E-BDF6-3359261FCF4F}"/>
          </ac:spMkLst>
        </pc:spChg>
        <pc:spChg chg="mod">
          <ac:chgData name="Felipe Lira" userId="53e02df0-299c-4be9-865e-958d22f9b69e" providerId="ADAL" clId="{E88AC0CD-940B-4A10-9BC6-ABE04EA998AF}" dt="2025-08-19T14:38:54.785" v="2668" actId="552"/>
          <ac:spMkLst>
            <pc:docMk/>
            <pc:sldMk cId="1869781148" sldId="388"/>
            <ac:spMk id="3" creationId="{B37F7D81-AC75-CEA8-F4FE-4413BD3AF3FE}"/>
          </ac:spMkLst>
        </pc:spChg>
        <pc:spChg chg="mod">
          <ac:chgData name="Felipe Lira" userId="53e02df0-299c-4be9-865e-958d22f9b69e" providerId="ADAL" clId="{E88AC0CD-940B-4A10-9BC6-ABE04EA998AF}" dt="2025-08-19T14:38:54.785" v="2668" actId="552"/>
          <ac:spMkLst>
            <pc:docMk/>
            <pc:sldMk cId="1869781148" sldId="388"/>
            <ac:spMk id="4" creationId="{9380F790-C5B9-D485-92E5-719D872AF69A}"/>
          </ac:spMkLst>
        </pc:spChg>
        <pc:spChg chg="mod">
          <ac:chgData name="Felipe Lira" userId="53e02df0-299c-4be9-865e-958d22f9b69e" providerId="ADAL" clId="{E88AC0CD-940B-4A10-9BC6-ABE04EA998AF}" dt="2025-08-19T14:38:54.785" v="2668" actId="552"/>
          <ac:spMkLst>
            <pc:docMk/>
            <pc:sldMk cId="1869781148" sldId="388"/>
            <ac:spMk id="5" creationId="{B73293A6-F96F-BEAC-292C-56B9C3B5B1E4}"/>
          </ac:spMkLst>
        </pc:spChg>
        <pc:spChg chg="add mod">
          <ac:chgData name="Felipe Lira" userId="53e02df0-299c-4be9-865e-958d22f9b69e" providerId="ADAL" clId="{E88AC0CD-940B-4A10-9BC6-ABE04EA998AF}" dt="2025-08-19T14:41:40.959" v="2807" actId="1076"/>
          <ac:spMkLst>
            <pc:docMk/>
            <pc:sldMk cId="1869781148" sldId="388"/>
            <ac:spMk id="6" creationId="{A8B9237D-BB7D-E7F6-E2B4-F78288084524}"/>
          </ac:spMkLst>
        </pc:spChg>
        <pc:spChg chg="add mod">
          <ac:chgData name="Felipe Lira" userId="53e02df0-299c-4be9-865e-958d22f9b69e" providerId="ADAL" clId="{E88AC0CD-940B-4A10-9BC6-ABE04EA998AF}" dt="2025-08-19T14:41:40.959" v="2807" actId="1076"/>
          <ac:spMkLst>
            <pc:docMk/>
            <pc:sldMk cId="1869781148" sldId="388"/>
            <ac:spMk id="7" creationId="{7F25EEA4-629D-BADF-26CA-1940DD5EF9AF}"/>
          </ac:spMkLst>
        </pc:spChg>
        <pc:spChg chg="add mod">
          <ac:chgData name="Felipe Lira" userId="53e02df0-299c-4be9-865e-958d22f9b69e" providerId="ADAL" clId="{E88AC0CD-940B-4A10-9BC6-ABE04EA998AF}" dt="2025-08-19T14:41:40.959" v="2807" actId="1076"/>
          <ac:spMkLst>
            <pc:docMk/>
            <pc:sldMk cId="1869781148" sldId="388"/>
            <ac:spMk id="8" creationId="{A2C94B06-B326-B775-F539-1D91C89EAF51}"/>
          </ac:spMkLst>
        </pc:spChg>
        <pc:spChg chg="add mod">
          <ac:chgData name="Felipe Lira" userId="53e02df0-299c-4be9-865e-958d22f9b69e" providerId="ADAL" clId="{E88AC0CD-940B-4A10-9BC6-ABE04EA998AF}" dt="2025-08-19T14:43:12.756" v="2859" actId="1076"/>
          <ac:spMkLst>
            <pc:docMk/>
            <pc:sldMk cId="1869781148" sldId="388"/>
            <ac:spMk id="9" creationId="{0CCEF29E-3FD6-E2A7-6992-537B09D75854}"/>
          </ac:spMkLst>
        </pc:spChg>
        <pc:spChg chg="add mod">
          <ac:chgData name="Felipe Lira" userId="53e02df0-299c-4be9-865e-958d22f9b69e" providerId="ADAL" clId="{E88AC0CD-940B-4A10-9BC6-ABE04EA998AF}" dt="2025-08-19T14:43:12.756" v="2859" actId="1076"/>
          <ac:spMkLst>
            <pc:docMk/>
            <pc:sldMk cId="1869781148" sldId="388"/>
            <ac:spMk id="10" creationId="{2EA9E60C-B299-D158-4A21-6025E3C1E5E9}"/>
          </ac:spMkLst>
        </pc:spChg>
        <pc:spChg chg="add mod">
          <ac:chgData name="Felipe Lira" userId="53e02df0-299c-4be9-865e-958d22f9b69e" providerId="ADAL" clId="{E88AC0CD-940B-4A10-9BC6-ABE04EA998AF}" dt="2025-08-19T14:43:49.612" v="2885" actId="20577"/>
          <ac:spMkLst>
            <pc:docMk/>
            <pc:sldMk cId="1869781148" sldId="388"/>
            <ac:spMk id="15" creationId="{53FDB28A-A0A0-D876-7769-14EE695AD7A2}"/>
          </ac:spMkLst>
        </pc:spChg>
        <pc:spChg chg="add mod">
          <ac:chgData name="Felipe Lira" userId="53e02df0-299c-4be9-865e-958d22f9b69e" providerId="ADAL" clId="{E88AC0CD-940B-4A10-9BC6-ABE04EA998AF}" dt="2025-08-19T14:45:10.753" v="2961" actId="6549"/>
          <ac:spMkLst>
            <pc:docMk/>
            <pc:sldMk cId="1869781148" sldId="388"/>
            <ac:spMk id="16" creationId="{79A5D503-CEE7-22CE-344B-E7D1BED9DBF2}"/>
          </ac:spMkLst>
        </pc:spChg>
        <pc:spChg chg="add mod">
          <ac:chgData name="Felipe Lira" userId="53e02df0-299c-4be9-865e-958d22f9b69e" providerId="ADAL" clId="{E88AC0CD-940B-4A10-9BC6-ABE04EA998AF}" dt="2025-08-19T14:46:10.354" v="3047" actId="20577"/>
          <ac:spMkLst>
            <pc:docMk/>
            <pc:sldMk cId="1869781148" sldId="388"/>
            <ac:spMk id="17" creationId="{AB51A7DC-3750-8183-6727-011D980B31EB}"/>
          </ac:spMkLst>
        </pc:spChg>
        <pc:spChg chg="add mod">
          <ac:chgData name="Felipe Lira" userId="53e02df0-299c-4be9-865e-958d22f9b69e" providerId="ADAL" clId="{E88AC0CD-940B-4A10-9BC6-ABE04EA998AF}" dt="2025-08-19T14:47:07.361" v="3061" actId="6549"/>
          <ac:spMkLst>
            <pc:docMk/>
            <pc:sldMk cId="1869781148" sldId="388"/>
            <ac:spMk id="18" creationId="{F52DCEBF-FCF2-BDDB-C3EB-EA0022558D0E}"/>
          </ac:spMkLst>
        </pc:spChg>
      </pc:sldChg>
      <pc:sldChg chg="addSp delSp modSp add mod ord modAnim">
        <pc:chgData name="Felipe Lira" userId="53e02df0-299c-4be9-865e-958d22f9b69e" providerId="ADAL" clId="{E88AC0CD-940B-4A10-9BC6-ABE04EA998AF}" dt="2025-08-19T19:49:55.697" v="3759" actId="1076"/>
        <pc:sldMkLst>
          <pc:docMk/>
          <pc:sldMk cId="1123699847" sldId="389"/>
        </pc:sldMkLst>
        <pc:spChg chg="add mod">
          <ac:chgData name="Felipe Lira" userId="53e02df0-299c-4be9-865e-958d22f9b69e" providerId="ADAL" clId="{E88AC0CD-940B-4A10-9BC6-ABE04EA998AF}" dt="2025-08-19T19:38:16.781" v="3545" actId="20577"/>
          <ac:spMkLst>
            <pc:docMk/>
            <pc:sldMk cId="1123699847" sldId="389"/>
            <ac:spMk id="3" creationId="{10FE511F-1E8A-FDAD-9A4E-E000A0332CD2}"/>
          </ac:spMkLst>
        </pc:spChg>
        <pc:spChg chg="mod">
          <ac:chgData name="Felipe Lira" userId="53e02df0-299c-4be9-865e-958d22f9b69e" providerId="ADAL" clId="{E88AC0CD-940B-4A10-9BC6-ABE04EA998AF}" dt="2025-08-19T19:39:37.569" v="3658" actId="113"/>
          <ac:spMkLst>
            <pc:docMk/>
            <pc:sldMk cId="1123699847" sldId="389"/>
            <ac:spMk id="4" creationId="{388894D4-155E-1A9E-7C33-C7FCD8CB1605}"/>
          </ac:spMkLst>
        </pc:spChg>
        <pc:spChg chg="add mod">
          <ac:chgData name="Felipe Lira" userId="53e02df0-299c-4be9-865e-958d22f9b69e" providerId="ADAL" clId="{E88AC0CD-940B-4A10-9BC6-ABE04EA998AF}" dt="2025-08-19T19:40:33.215" v="3717" actId="20577"/>
          <ac:spMkLst>
            <pc:docMk/>
            <pc:sldMk cId="1123699847" sldId="389"/>
            <ac:spMk id="5" creationId="{A4F5AB50-7037-7E81-119B-57991495E7B3}"/>
          </ac:spMkLst>
        </pc:spChg>
        <pc:spChg chg="add mod">
          <ac:chgData name="Felipe Lira" userId="53e02df0-299c-4be9-865e-958d22f9b69e" providerId="ADAL" clId="{E88AC0CD-940B-4A10-9BC6-ABE04EA998AF}" dt="2025-08-19T19:41:06.511" v="3730" actId="1076"/>
          <ac:spMkLst>
            <pc:docMk/>
            <pc:sldMk cId="1123699847" sldId="389"/>
            <ac:spMk id="6" creationId="{B73A1992-E8F9-E384-33B0-A73A13BB6CD8}"/>
          </ac:spMkLst>
        </pc:spChg>
        <pc:spChg chg="add mod">
          <ac:chgData name="Felipe Lira" userId="53e02df0-299c-4be9-865e-958d22f9b69e" providerId="ADAL" clId="{E88AC0CD-940B-4A10-9BC6-ABE04EA998AF}" dt="2025-08-19T19:45:21.018" v="3754" actId="1076"/>
          <ac:spMkLst>
            <pc:docMk/>
            <pc:sldMk cId="1123699847" sldId="389"/>
            <ac:spMk id="11" creationId="{F13A04E0-255B-6BE7-5DC9-65598CCC602C}"/>
          </ac:spMkLst>
        </pc:spChg>
        <pc:picChg chg="add mod">
          <ac:chgData name="Felipe Lira" userId="53e02df0-299c-4be9-865e-958d22f9b69e" providerId="ADAL" clId="{E88AC0CD-940B-4A10-9BC6-ABE04EA998AF}" dt="2025-08-19T19:44:13.825" v="3738" actId="1076"/>
          <ac:picMkLst>
            <pc:docMk/>
            <pc:sldMk cId="1123699847" sldId="389"/>
            <ac:picMk id="8" creationId="{5572AB36-3C75-544C-D030-FEE1F8AE41C8}"/>
          </ac:picMkLst>
        </pc:picChg>
        <pc:picChg chg="add mod">
          <ac:chgData name="Felipe Lira" userId="53e02df0-299c-4be9-865e-958d22f9b69e" providerId="ADAL" clId="{E88AC0CD-940B-4A10-9BC6-ABE04EA998AF}" dt="2025-08-19T19:49:55.697" v="3759" actId="1076"/>
          <ac:picMkLst>
            <pc:docMk/>
            <pc:sldMk cId="1123699847" sldId="389"/>
            <ac:picMk id="12" creationId="{C81D4993-D199-73CC-C83A-A76875192BE6}"/>
          </ac:picMkLst>
        </pc:picChg>
        <pc:cxnChg chg="add">
          <ac:chgData name="Felipe Lira" userId="53e02df0-299c-4be9-865e-958d22f9b69e" providerId="ADAL" clId="{E88AC0CD-940B-4A10-9BC6-ABE04EA998AF}" dt="2025-08-19T19:44:27.682" v="3739" actId="11529"/>
          <ac:cxnSpMkLst>
            <pc:docMk/>
            <pc:sldMk cId="1123699847" sldId="389"/>
            <ac:cxnSpMk id="10" creationId="{3D36FE02-1D9B-58F1-BF0E-8B5B1AE2F6D8}"/>
          </ac:cxnSpMkLst>
        </pc:cxnChg>
        <pc:cxnChg chg="add">
          <ac:chgData name="Felipe Lira" userId="53e02df0-299c-4be9-865e-958d22f9b69e" providerId="ADAL" clId="{E88AC0CD-940B-4A10-9BC6-ABE04EA998AF}" dt="2025-08-19T19:49:43.310" v="3757" actId="11529"/>
          <ac:cxnSpMkLst>
            <pc:docMk/>
            <pc:sldMk cId="1123699847" sldId="389"/>
            <ac:cxnSpMk id="16" creationId="{FE22EB79-5469-E30C-3966-9BB5D3E1F90E}"/>
          </ac:cxnSpMkLst>
        </pc:cxnChg>
      </pc:sldChg>
      <pc:sldChg chg="add del">
        <pc:chgData name="Felipe Lira" userId="53e02df0-299c-4be9-865e-958d22f9b69e" providerId="ADAL" clId="{E88AC0CD-940B-4A10-9BC6-ABE04EA998AF}" dt="2025-08-19T14:51:38.598" v="3304" actId="47"/>
        <pc:sldMkLst>
          <pc:docMk/>
          <pc:sldMk cId="3310101584" sldId="389"/>
        </pc:sldMkLst>
      </pc:sldChg>
      <pc:sldChg chg="addSp delSp modSp add mod ord">
        <pc:chgData name="Felipe Lira" userId="53e02df0-299c-4be9-865e-958d22f9b69e" providerId="ADAL" clId="{E88AC0CD-940B-4A10-9BC6-ABE04EA998AF}" dt="2025-08-19T20:53:50.333" v="3996" actId="14100"/>
        <pc:sldMkLst>
          <pc:docMk/>
          <pc:sldMk cId="1104221807" sldId="390"/>
        </pc:sldMkLst>
      </pc:sldChg>
      <pc:sldChg chg="new del">
        <pc:chgData name="Felipe Lira" userId="53e02df0-299c-4be9-865e-958d22f9b69e" providerId="ADAL" clId="{E88AC0CD-940B-4A10-9BC6-ABE04EA998AF}" dt="2025-08-19T19:39:40.895" v="3660" actId="47"/>
        <pc:sldMkLst>
          <pc:docMk/>
          <pc:sldMk cId="3581650353" sldId="390"/>
        </pc:sldMkLst>
      </pc:sldChg>
      <pc:sldChg chg="addSp delSp modSp add mod ord modAnim">
        <pc:chgData name="Felipe Lira" userId="53e02df0-299c-4be9-865e-958d22f9b69e" providerId="ADAL" clId="{E88AC0CD-940B-4A10-9BC6-ABE04EA998AF}" dt="2025-08-19T20:59:13.284" v="4232" actId="20577"/>
        <pc:sldMkLst>
          <pc:docMk/>
          <pc:sldMk cId="1083610975" sldId="391"/>
        </pc:sldMkLst>
      </pc:sldChg>
      <pc:sldChg chg="add del">
        <pc:chgData name="Felipe Lira" userId="53e02df0-299c-4be9-865e-958d22f9b69e" providerId="ADAL" clId="{E88AC0CD-940B-4A10-9BC6-ABE04EA998AF}" dt="2025-08-19T20:48:27.845" v="3966" actId="47"/>
        <pc:sldMkLst>
          <pc:docMk/>
          <pc:sldMk cId="2080474133" sldId="391"/>
        </pc:sldMkLst>
      </pc:sldChg>
    </pc:docChg>
  </pc:docChgLst>
  <pc:docChgLst>
    <pc:chgData name="Felipe Lira" userId="53e02df0-299c-4be9-865e-958d22f9b69e" providerId="ADAL" clId="{9FF004E3-20F1-4C4B-86C0-111249969996}"/>
    <pc:docChg chg="custSel modSld">
      <pc:chgData name="Felipe Lira" userId="53e02df0-299c-4be9-865e-958d22f9b69e" providerId="ADAL" clId="{9FF004E3-20F1-4C4B-86C0-111249969996}" dt="2025-08-26T23:26:01.242" v="1" actId="478"/>
      <pc:docMkLst>
        <pc:docMk/>
      </pc:docMkLst>
      <pc:sldChg chg="delSp mod">
        <pc:chgData name="Felipe Lira" userId="53e02df0-299c-4be9-865e-958d22f9b69e" providerId="ADAL" clId="{9FF004E3-20F1-4C4B-86C0-111249969996}" dt="2025-08-26T23:26:01.242" v="1" actId="478"/>
        <pc:sldMkLst>
          <pc:docMk/>
          <pc:sldMk cId="598279600" sldId="386"/>
        </pc:sldMkLst>
        <pc:spChg chg="del">
          <ac:chgData name="Felipe Lira" userId="53e02df0-299c-4be9-865e-958d22f9b69e" providerId="ADAL" clId="{9FF004E3-20F1-4C4B-86C0-111249969996}" dt="2025-08-26T23:26:01.242" v="1" actId="478"/>
          <ac:spMkLst>
            <pc:docMk/>
            <pc:sldMk cId="598279600" sldId="386"/>
            <ac:spMk id="15" creationId="{851B1E0F-3940-A3BD-42E2-6D0186A1565F}"/>
          </ac:spMkLst>
        </pc:spChg>
      </pc:sldChg>
      <pc:sldChg chg="modAnim">
        <pc:chgData name="Felipe Lira" userId="53e02df0-299c-4be9-865e-958d22f9b69e" providerId="ADAL" clId="{9FF004E3-20F1-4C4B-86C0-111249969996}" dt="2025-08-19T22:25:07.350" v="0"/>
        <pc:sldMkLst>
          <pc:docMk/>
          <pc:sldMk cId="1104221807" sldId="390"/>
        </pc:sldMkLst>
      </pc:sldChg>
    </pc:docChg>
  </pc:docChgLst>
  <pc:docChgLst>
    <pc:chgData name="Felipe Lira" userId="53e02df0-299c-4be9-865e-958d22f9b69e" providerId="ADAL" clId="{1700486B-796F-4FF1-BD2E-9D7CB4C963ED}"/>
    <pc:docChg chg="delSld">
      <pc:chgData name="Felipe Lira" userId="53e02df0-299c-4be9-865e-958d22f9b69e" providerId="ADAL" clId="{1700486B-796F-4FF1-BD2E-9D7CB4C963ED}" dt="2025-08-27T01:48:21.195" v="0" actId="47"/>
      <pc:docMkLst>
        <pc:docMk/>
      </pc:docMkLst>
      <pc:sldChg chg="del">
        <pc:chgData name="Felipe Lira" userId="53e02df0-299c-4be9-865e-958d22f9b69e" providerId="ADAL" clId="{1700486B-796F-4FF1-BD2E-9D7CB4C963ED}" dt="2025-08-27T01:48:21.195" v="0" actId="47"/>
        <pc:sldMkLst>
          <pc:docMk/>
          <pc:sldMk cId="1104221807" sldId="390"/>
        </pc:sldMkLst>
      </pc:sldChg>
      <pc:sldChg chg="del">
        <pc:chgData name="Felipe Lira" userId="53e02df0-299c-4be9-865e-958d22f9b69e" providerId="ADAL" clId="{1700486B-796F-4FF1-BD2E-9D7CB4C963ED}" dt="2025-08-27T01:48:21.195" v="0" actId="47"/>
        <pc:sldMkLst>
          <pc:docMk/>
          <pc:sldMk cId="1083610975" sldId="3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E8FB2-07E0-4F37-862C-C32789494BD2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B4B4F-576C-41AB-B9D2-983FBFA5F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132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B4B4F-576C-41AB-B9D2-983FBFA5FF0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22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9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19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725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4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95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9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07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41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41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20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35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878B09-BCDB-4D27-98EB-B034FA3E9881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839A83-BDBD-4D22-9082-EF69F00B7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68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6" name="Freeform: Shape 4115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8" name="Freeform: Shape 4117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A7C0D29-0B28-44C5-D582-2F3F45C5693D}"/>
              </a:ext>
            </a:extLst>
          </p:cNvPr>
          <p:cNvSpPr txBox="1"/>
          <p:nvPr/>
        </p:nvSpPr>
        <p:spPr>
          <a:xfrm>
            <a:off x="489098" y="1106034"/>
            <a:ext cx="5019074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Banco de Dados</a:t>
            </a:r>
          </a:p>
        </p:txBody>
      </p:sp>
      <p:sp>
        <p:nvSpPr>
          <p:cNvPr id="4120" name="Rectangle 41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102" name="Picture 6" descr="O que são banco de dados? – Maggma">
            <a:extLst>
              <a:ext uri="{FF2B5EF4-FFF2-40B4-BE49-F238E27FC236}">
                <a16:creationId xmlns:a16="http://schemas.microsoft.com/office/drawing/2014/main" id="{79822054-5A96-31D8-262E-C1CA7FBAF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3247" y="2410921"/>
            <a:ext cx="4708831" cy="273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2" name="Rectangle 41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VESTIBULAR UNINASSAU 2022.1 (G.I. Instituto Educacional)">
            <a:extLst>
              <a:ext uri="{FF2B5EF4-FFF2-40B4-BE49-F238E27FC236}">
                <a16:creationId xmlns:a16="http://schemas.microsoft.com/office/drawing/2014/main" id="{AF082F5B-8F4B-F308-B370-E0D001BE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9318" y="261890"/>
            <a:ext cx="1903584" cy="7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1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465ED-9259-DE92-7194-107B4BDE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F4D43589-63EB-8FD5-C934-DF617514C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9F5063F-9EA7-3E9C-5D03-DA5041DE8276}"/>
              </a:ext>
            </a:extLst>
          </p:cNvPr>
          <p:cNvSpPr txBox="1"/>
          <p:nvPr/>
        </p:nvSpPr>
        <p:spPr>
          <a:xfrm>
            <a:off x="551927" y="923925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O que é um banco de dados?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7F6E4AF-0A8D-4DD6-F2B6-9EC362B79B20}"/>
              </a:ext>
            </a:extLst>
          </p:cNvPr>
          <p:cNvSpPr txBox="1"/>
          <p:nvPr/>
        </p:nvSpPr>
        <p:spPr>
          <a:xfrm>
            <a:off x="551927" y="1969836"/>
            <a:ext cx="8008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Repositório sistêmico de informações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Que são fatos relacionados a algo</a:t>
            </a:r>
            <a:br>
              <a:rPr lang="pt-BR" sz="2000" dirty="0"/>
            </a:br>
            <a:endParaRPr lang="pt-BR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CE04E4-8ABA-912B-42BF-25A6F389F6CF}"/>
              </a:ext>
            </a:extLst>
          </p:cNvPr>
          <p:cNvSpPr txBox="1"/>
          <p:nvPr/>
        </p:nvSpPr>
        <p:spPr>
          <a:xfrm>
            <a:off x="551927" y="2884236"/>
            <a:ext cx="800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Por exemplo:</a:t>
            </a:r>
            <a:br>
              <a:rPr lang="pt-BR" sz="2000" dirty="0"/>
            </a:br>
            <a:endParaRPr lang="pt-BR" sz="2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303D28-93E9-1F6A-B1D6-745D208E1782}"/>
              </a:ext>
            </a:extLst>
          </p:cNvPr>
          <p:cNvSpPr txBox="1"/>
          <p:nvPr/>
        </p:nvSpPr>
        <p:spPr>
          <a:xfrm>
            <a:off x="551927" y="3385079"/>
            <a:ext cx="80081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dirty="0"/>
              <a:t>Seu nome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dirty="0"/>
              <a:t>Sua idade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dirty="0"/>
              <a:t>Sua altura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dirty="0"/>
              <a:t>Seu CPF</a:t>
            </a:r>
          </a:p>
          <a:p>
            <a:endParaRPr lang="pt-BR" sz="2000" dirty="0"/>
          </a:p>
          <a:p>
            <a:r>
              <a:rPr lang="pt-BR" sz="2000" dirty="0"/>
              <a:t>São fatos sobre você.</a:t>
            </a:r>
            <a:br>
              <a:rPr lang="pt-BR" sz="2000" dirty="0"/>
            </a:b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2474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DC4C-DDD3-910F-154D-1FA1FBE5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E3D7CA0-6DBA-488C-89F7-EC187378C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BDC0A8-12D7-35A8-1CE8-67522AA1EBD9}"/>
              </a:ext>
            </a:extLst>
          </p:cNvPr>
          <p:cNvSpPr txBox="1"/>
          <p:nvPr/>
        </p:nvSpPr>
        <p:spPr>
          <a:xfrm>
            <a:off x="551926" y="923925"/>
            <a:ext cx="1116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Porque guardar informações em banco ao invés de:</a:t>
            </a:r>
          </a:p>
        </p:txBody>
      </p:sp>
      <p:pic>
        <p:nvPicPr>
          <p:cNvPr id="5" name="Imagem 4" descr="Uma imagem contendo arquivo, móveis, quarto, display&#10;&#10;O conteúdo gerado por IA pode estar incorreto.">
            <a:extLst>
              <a:ext uri="{FF2B5EF4-FFF2-40B4-BE49-F238E27FC236}">
                <a16:creationId xmlns:a16="http://schemas.microsoft.com/office/drawing/2014/main" id="{EB59AF2F-20B3-3B35-1CDF-580C30BC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95" y="2124075"/>
            <a:ext cx="3429000" cy="3429000"/>
          </a:xfrm>
          <a:prstGeom prst="rect">
            <a:avLst/>
          </a:prstGeom>
        </p:spPr>
      </p:pic>
      <p:pic>
        <p:nvPicPr>
          <p:cNvPr id="17414" name="Picture 6" descr="logotipo de aplicativos móveis do microsoft excel 17396828 PNG">
            <a:extLst>
              <a:ext uri="{FF2B5EF4-FFF2-40B4-BE49-F238E27FC236}">
                <a16:creationId xmlns:a16="http://schemas.microsoft.com/office/drawing/2014/main" id="{256117EC-DB18-1EAE-5A83-BA53C722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06" y="2186672"/>
            <a:ext cx="1658036" cy="165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993753E7-45FA-EC53-513E-3F0427D77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496" y="3924301"/>
            <a:ext cx="1159504" cy="10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9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F4794-F471-2B6C-E61A-A5D884101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F56BB9D8-F640-C8AB-0ECA-96084629C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78F69FE-09D4-128A-0FE4-C0619B70A174}"/>
              </a:ext>
            </a:extLst>
          </p:cNvPr>
          <p:cNvSpPr txBox="1"/>
          <p:nvPr/>
        </p:nvSpPr>
        <p:spPr>
          <a:xfrm>
            <a:off x="551927" y="817580"/>
            <a:ext cx="11163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Porque guardar informações em banco ao invés de métodos não tão burocráticos: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C109C6-CABF-619B-02F3-E4CEE11453AE}"/>
              </a:ext>
            </a:extLst>
          </p:cNvPr>
          <p:cNvSpPr txBox="1"/>
          <p:nvPr/>
        </p:nvSpPr>
        <p:spPr>
          <a:xfrm>
            <a:off x="514086" y="1510925"/>
            <a:ext cx="11163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Quantidade de informações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45096C-F990-6004-11A5-3C04971B0A6E}"/>
              </a:ext>
            </a:extLst>
          </p:cNvPr>
          <p:cNvSpPr txBox="1"/>
          <p:nvPr/>
        </p:nvSpPr>
        <p:spPr>
          <a:xfrm>
            <a:off x="514088" y="1945881"/>
            <a:ext cx="11163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+</a:t>
            </a:r>
            <a:br>
              <a:rPr lang="pt-BR" sz="2000" dirty="0"/>
            </a:br>
            <a:r>
              <a:rPr lang="pt-BR" sz="2000" dirty="0"/>
              <a:t>Quantidade de pessoas</a:t>
            </a:r>
          </a:p>
        </p:txBody>
      </p:sp>
      <p:pic>
        <p:nvPicPr>
          <p:cNvPr id="20482" name="Picture 2" descr="Dicas para organização de arquivos – E-CLIC">
            <a:extLst>
              <a:ext uri="{FF2B5EF4-FFF2-40B4-BE49-F238E27FC236}">
                <a16:creationId xmlns:a16="http://schemas.microsoft.com/office/drawing/2014/main" id="{2257DAD5-E354-B684-24B2-0BEDC3C88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20" y="3199473"/>
            <a:ext cx="4769754" cy="317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6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4BDA-0854-ACA4-B23D-B5FB0864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5B1C9114-7056-0D34-4277-665F6FAF8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2A759E-A518-0080-C3B0-3E0C18D807E6}"/>
              </a:ext>
            </a:extLst>
          </p:cNvPr>
          <p:cNvSpPr txBox="1"/>
          <p:nvPr/>
        </p:nvSpPr>
        <p:spPr>
          <a:xfrm>
            <a:off x="551927" y="817580"/>
            <a:ext cx="11163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 na era digital...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E07FA8-475D-67C4-E9BE-D01DE21F9394}"/>
              </a:ext>
            </a:extLst>
          </p:cNvPr>
          <p:cNvSpPr txBox="1"/>
          <p:nvPr/>
        </p:nvSpPr>
        <p:spPr>
          <a:xfrm>
            <a:off x="551927" y="1217690"/>
            <a:ext cx="11163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Arquivos físicos tornam-se digitais (Word, Excel, imagens, </a:t>
            </a:r>
            <a:r>
              <a:rPr lang="pt-BR" sz="2000" b="1" dirty="0" err="1"/>
              <a:t>pdf</a:t>
            </a:r>
            <a:r>
              <a:rPr lang="pt-BR" sz="2000" b="1" dirty="0"/>
              <a:t> e </a:t>
            </a:r>
            <a:r>
              <a:rPr lang="pt-BR" sz="2000" b="1" dirty="0" err="1"/>
              <a:t>etc</a:t>
            </a:r>
            <a:r>
              <a:rPr lang="pt-BR" sz="2000" b="1" dirty="0"/>
              <a:t>)</a:t>
            </a:r>
          </a:p>
        </p:txBody>
      </p:sp>
      <p:pic>
        <p:nvPicPr>
          <p:cNvPr id="21506" name="Picture 2" descr="Stoodi | Você estuda pelo computador? Veja como organizar as suas pastas">
            <a:extLst>
              <a:ext uri="{FF2B5EF4-FFF2-40B4-BE49-F238E27FC236}">
                <a16:creationId xmlns:a16="http://schemas.microsoft.com/office/drawing/2014/main" id="{E9ADE4D2-DB86-E20B-0A3D-35235CA5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9" y="1911035"/>
            <a:ext cx="8543925" cy="468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95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2EBC3-FCCC-3FA8-ED41-FF9142AE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61CCA589-348B-2D13-B0AE-2D6F6DAC7BF7}"/>
              </a:ext>
            </a:extLst>
          </p:cNvPr>
          <p:cNvGrpSpPr/>
          <p:nvPr/>
        </p:nvGrpSpPr>
        <p:grpSpPr>
          <a:xfrm>
            <a:off x="4216023" y="2309143"/>
            <a:ext cx="2378682" cy="883118"/>
            <a:chOff x="4216023" y="2309143"/>
            <a:chExt cx="2378682" cy="883118"/>
          </a:xfrm>
        </p:grpSpPr>
        <p:pic>
          <p:nvPicPr>
            <p:cNvPr id="10" name="Picture 2" descr="Stoodi | Você estuda pelo computador? Veja como organizar as suas pastas">
              <a:extLst>
                <a:ext uri="{FF2B5EF4-FFF2-40B4-BE49-F238E27FC236}">
                  <a16:creationId xmlns:a16="http://schemas.microsoft.com/office/drawing/2014/main" id="{8941563E-960B-D238-9DC2-378DAB677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854" y="2309143"/>
              <a:ext cx="1609851" cy="88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Conector: Curvo 22">
              <a:extLst>
                <a:ext uri="{FF2B5EF4-FFF2-40B4-BE49-F238E27FC236}">
                  <a16:creationId xmlns:a16="http://schemas.microsoft.com/office/drawing/2014/main" id="{5CD10708-5416-3E4C-1E3C-91DD4EA603B9}"/>
                </a:ext>
              </a:extLst>
            </p:cNvPr>
            <p:cNvCxnSpPr>
              <a:endCxn id="10" idx="1"/>
            </p:cNvCxnSpPr>
            <p:nvPr/>
          </p:nvCxnSpPr>
          <p:spPr>
            <a:xfrm flipV="1">
              <a:off x="4216023" y="2750702"/>
              <a:ext cx="768831" cy="12584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E3B9F728-3896-10A4-C791-FB48BFEC6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4AA4F49-5406-1A3C-C453-61B3775D5E5F}"/>
              </a:ext>
            </a:extLst>
          </p:cNvPr>
          <p:cNvSpPr txBox="1"/>
          <p:nvPr/>
        </p:nvSpPr>
        <p:spPr>
          <a:xfrm>
            <a:off x="551927" y="923925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Proposta de um banco de dados: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3D9447-214C-8C73-D051-6E2C8D915982}"/>
              </a:ext>
            </a:extLst>
          </p:cNvPr>
          <p:cNvSpPr txBox="1"/>
          <p:nvPr/>
        </p:nvSpPr>
        <p:spPr>
          <a:xfrm>
            <a:off x="551927" y="1570256"/>
            <a:ext cx="800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Resolver o problema do gerenciamento de informações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AF3246-9F1C-4FD7-4922-5F250679454C}"/>
              </a:ext>
            </a:extLst>
          </p:cNvPr>
          <p:cNvSpPr txBox="1"/>
          <p:nvPr/>
        </p:nvSpPr>
        <p:spPr>
          <a:xfrm>
            <a:off x="551927" y="2579906"/>
            <a:ext cx="3753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- Padronização de acesso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C4DBA8-60F8-7E50-1617-2FE05C9345E0}"/>
              </a:ext>
            </a:extLst>
          </p:cNvPr>
          <p:cNvSpPr txBox="1"/>
          <p:nvPr/>
        </p:nvSpPr>
        <p:spPr>
          <a:xfrm>
            <a:off x="551927" y="3245299"/>
            <a:ext cx="36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- Segurança de acesso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E48F6B-1E2A-D089-4E3C-78804B5D381D}"/>
              </a:ext>
            </a:extLst>
          </p:cNvPr>
          <p:cNvSpPr txBox="1"/>
          <p:nvPr/>
        </p:nvSpPr>
        <p:spPr>
          <a:xfrm>
            <a:off x="551927" y="3910692"/>
            <a:ext cx="499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- Integridade das informações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6F9F5A-F04D-2BB7-CCD3-F01A6329666D}"/>
              </a:ext>
            </a:extLst>
          </p:cNvPr>
          <p:cNvSpPr txBox="1"/>
          <p:nvPr/>
        </p:nvSpPr>
        <p:spPr>
          <a:xfrm>
            <a:off x="551927" y="4576085"/>
            <a:ext cx="6277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- Escalabilidade (crescimento sustentável)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AC4A9A-D6EA-5531-F5F0-CB588ACE5B1D}"/>
              </a:ext>
            </a:extLst>
          </p:cNvPr>
          <p:cNvSpPr txBox="1"/>
          <p:nvPr/>
        </p:nvSpPr>
        <p:spPr>
          <a:xfrm>
            <a:off x="551927" y="5257324"/>
            <a:ext cx="800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- Trabalho em equipe</a:t>
            </a:r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11A5E791-744A-AFFF-FE46-5F69A8FAF8E7}"/>
              </a:ext>
            </a:extLst>
          </p:cNvPr>
          <p:cNvSpPr/>
          <p:nvPr/>
        </p:nvSpPr>
        <p:spPr>
          <a:xfrm>
            <a:off x="4984854" y="2215966"/>
            <a:ext cx="1533462" cy="114474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15B06C73-4674-7A00-6BCD-E37AC92B2570}"/>
              </a:ext>
            </a:extLst>
          </p:cNvPr>
          <p:cNvGrpSpPr/>
          <p:nvPr/>
        </p:nvGrpSpPr>
        <p:grpSpPr>
          <a:xfrm>
            <a:off x="4216023" y="2429055"/>
            <a:ext cx="4415985" cy="1442535"/>
            <a:chOff x="4216023" y="2429055"/>
            <a:chExt cx="4415985" cy="1442535"/>
          </a:xfrm>
        </p:grpSpPr>
        <p:pic>
          <p:nvPicPr>
            <p:cNvPr id="14" name="Picture 2" descr="Aprenda a Fazer Marionete do Personagem Pinóquio - Corassol">
              <a:extLst>
                <a:ext uri="{FF2B5EF4-FFF2-40B4-BE49-F238E27FC236}">
                  <a16:creationId xmlns:a16="http://schemas.microsoft.com/office/drawing/2014/main" id="{7DCBD9C3-E148-FD40-2F46-DB7377CD8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628" y="2429055"/>
              <a:ext cx="1923380" cy="144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ector: Curvo 25">
              <a:extLst>
                <a:ext uri="{FF2B5EF4-FFF2-40B4-BE49-F238E27FC236}">
                  <a16:creationId xmlns:a16="http://schemas.microsoft.com/office/drawing/2014/main" id="{2FEA9B8A-2FFD-30E5-9242-9EC7800BCE50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4216023" y="3476132"/>
              <a:ext cx="3040739" cy="8014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404636D-0107-6F70-220C-53EE369F2289}"/>
              </a:ext>
            </a:extLst>
          </p:cNvPr>
          <p:cNvGrpSpPr/>
          <p:nvPr/>
        </p:nvGrpSpPr>
        <p:grpSpPr>
          <a:xfrm>
            <a:off x="4838668" y="2986176"/>
            <a:ext cx="5577419" cy="1267023"/>
            <a:chOff x="4838668" y="2986176"/>
            <a:chExt cx="5577419" cy="1267023"/>
          </a:xfrm>
        </p:grpSpPr>
        <p:pic>
          <p:nvPicPr>
            <p:cNvPr id="15364" name="Picture 4" descr="Sou um Especialista em COBOL - Arte de Parabolizar">
              <a:extLst>
                <a:ext uri="{FF2B5EF4-FFF2-40B4-BE49-F238E27FC236}">
                  <a16:creationId xmlns:a16="http://schemas.microsoft.com/office/drawing/2014/main" id="{28584170-6CC0-5E21-C86C-84562CCFB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2625" y="2986176"/>
              <a:ext cx="1533462" cy="1267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Conector: Curvo 27">
              <a:extLst>
                <a:ext uri="{FF2B5EF4-FFF2-40B4-BE49-F238E27FC236}">
                  <a16:creationId xmlns:a16="http://schemas.microsoft.com/office/drawing/2014/main" id="{2B6FAA83-E1E9-3E99-48C1-C7B56769555D}"/>
                </a:ext>
              </a:extLst>
            </p:cNvPr>
            <p:cNvCxnSpPr/>
            <p:nvPr/>
          </p:nvCxnSpPr>
          <p:spPr>
            <a:xfrm flipV="1">
              <a:off x="4838668" y="4009785"/>
              <a:ext cx="3981514" cy="16192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11AD4711-0DB1-6DEE-C58A-D1A739C377D3}"/>
              </a:ext>
            </a:extLst>
          </p:cNvPr>
          <p:cNvGrpSpPr/>
          <p:nvPr/>
        </p:nvGrpSpPr>
        <p:grpSpPr>
          <a:xfrm>
            <a:off x="6829425" y="3876423"/>
            <a:ext cx="5212523" cy="1697798"/>
            <a:chOff x="6829425" y="3876423"/>
            <a:chExt cx="5212523" cy="1697798"/>
          </a:xfrm>
        </p:grpSpPr>
        <p:pic>
          <p:nvPicPr>
            <p:cNvPr id="15366" name="Picture 6" descr="Ícone de Escalabilidade Generic color lineal-color | Freepik">
              <a:extLst>
                <a:ext uri="{FF2B5EF4-FFF2-40B4-BE49-F238E27FC236}">
                  <a16:creationId xmlns:a16="http://schemas.microsoft.com/office/drawing/2014/main" id="{F8489948-032A-9725-BFBF-2DBE5C441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4150" y="3876423"/>
              <a:ext cx="1697798" cy="1697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Conector: Curvo 35">
              <a:extLst>
                <a:ext uri="{FF2B5EF4-FFF2-40B4-BE49-F238E27FC236}">
                  <a16:creationId xmlns:a16="http://schemas.microsoft.com/office/drawing/2014/main" id="{AEF02A15-B479-5D04-57FA-8A0F5D4382AF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6829425" y="4806918"/>
              <a:ext cx="3514725" cy="6890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Sinal de Multiplicação 36">
            <a:extLst>
              <a:ext uri="{FF2B5EF4-FFF2-40B4-BE49-F238E27FC236}">
                <a16:creationId xmlns:a16="http://schemas.microsoft.com/office/drawing/2014/main" id="{13406EA7-5C55-8DBE-C6E9-C92724C7F4EB}"/>
              </a:ext>
            </a:extLst>
          </p:cNvPr>
          <p:cNvSpPr/>
          <p:nvPr/>
        </p:nvSpPr>
        <p:spPr>
          <a:xfrm>
            <a:off x="7005075" y="2788340"/>
            <a:ext cx="1533462" cy="114474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Sinal de Multiplicação 40">
            <a:extLst>
              <a:ext uri="{FF2B5EF4-FFF2-40B4-BE49-F238E27FC236}">
                <a16:creationId xmlns:a16="http://schemas.microsoft.com/office/drawing/2014/main" id="{022C36E7-0D12-62DC-4A08-1B289B9829B8}"/>
              </a:ext>
            </a:extLst>
          </p:cNvPr>
          <p:cNvSpPr/>
          <p:nvPr/>
        </p:nvSpPr>
        <p:spPr>
          <a:xfrm>
            <a:off x="8934105" y="3227643"/>
            <a:ext cx="1414980" cy="121050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368" name="Picture 8" descr="O que é trabalhar em equipe de verdade - Wellington Moreira">
            <a:extLst>
              <a:ext uri="{FF2B5EF4-FFF2-40B4-BE49-F238E27FC236}">
                <a16:creationId xmlns:a16="http://schemas.microsoft.com/office/drawing/2014/main" id="{AFACDD3F-45F1-8C52-FF80-63EE5978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76" y="5248955"/>
            <a:ext cx="2108013" cy="137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09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9" grpId="0"/>
      <p:bldP spid="11" grpId="0" animBg="1"/>
      <p:bldP spid="37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2C982-8D10-A424-7145-1BCF17628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9DFF7458-3632-ADDD-C082-BDF4F9AC3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CBCB8A-41EC-E767-298A-E4288ECFB760}"/>
              </a:ext>
            </a:extLst>
          </p:cNvPr>
          <p:cNvSpPr txBox="1"/>
          <p:nvPr/>
        </p:nvSpPr>
        <p:spPr>
          <a:xfrm>
            <a:off x="551927" y="923925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E como ele faz isso tudo?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7E25074-7EC0-3D9F-C8F0-800A22CA8D6D}"/>
              </a:ext>
            </a:extLst>
          </p:cNvPr>
          <p:cNvSpPr txBox="1"/>
          <p:nvPr/>
        </p:nvSpPr>
        <p:spPr>
          <a:xfrm>
            <a:off x="551927" y="1570256"/>
            <a:ext cx="800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Elementos de um banco de dados: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D6679E-136B-3EB3-CA31-61B5103E7C59}"/>
              </a:ext>
            </a:extLst>
          </p:cNvPr>
          <p:cNvSpPr txBox="1"/>
          <p:nvPr/>
        </p:nvSpPr>
        <p:spPr>
          <a:xfrm>
            <a:off x="551927" y="2040124"/>
            <a:ext cx="800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Arquivos de banco de dados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BF5A70-D7F4-8AEA-A395-20B12790D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27" y="2742341"/>
            <a:ext cx="6276575" cy="326408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15F8A51-621F-A99E-7C5E-70F8C40B7ADB}"/>
              </a:ext>
            </a:extLst>
          </p:cNvPr>
          <p:cNvSpPr txBox="1"/>
          <p:nvPr/>
        </p:nvSpPr>
        <p:spPr>
          <a:xfrm>
            <a:off x="7014385" y="5544760"/>
            <a:ext cx="4625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Exemplo:</a:t>
            </a:r>
            <a:br>
              <a:rPr lang="pt-BR" sz="1200" dirty="0"/>
            </a:br>
            <a:r>
              <a:rPr lang="pt-BR" sz="1200" dirty="0"/>
              <a:t>Arquivos do SQL Server (Microsoft)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CD60580-926F-C827-9F42-F5025B6381C0}"/>
              </a:ext>
            </a:extLst>
          </p:cNvPr>
          <p:cNvGrpSpPr/>
          <p:nvPr/>
        </p:nvGrpSpPr>
        <p:grpSpPr>
          <a:xfrm>
            <a:off x="8560071" y="1839575"/>
            <a:ext cx="1213820" cy="3540120"/>
            <a:chOff x="8560071" y="1839575"/>
            <a:chExt cx="1213820" cy="354012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DA916FC-501E-00BD-6CAF-F9B319EF4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2045" y="1839575"/>
              <a:ext cx="902766" cy="9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Icon PNGs for Free Download">
              <a:extLst>
                <a:ext uri="{FF2B5EF4-FFF2-40B4-BE49-F238E27FC236}">
                  <a16:creationId xmlns:a16="http://schemas.microsoft.com/office/drawing/2014/main" id="{A1F8727E-7BEC-DF37-8CCD-BD56059D1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2046" y="3088417"/>
              <a:ext cx="902766" cy="9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logotipo de aplicativos móveis do microsoft excel 17396828 PNG">
              <a:extLst>
                <a:ext uri="{FF2B5EF4-FFF2-40B4-BE49-F238E27FC236}">
                  <a16:creationId xmlns:a16="http://schemas.microsoft.com/office/drawing/2014/main" id="{DDAB7DF0-26E6-52FE-D1FE-F9F0F3F1B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0071" y="4165875"/>
              <a:ext cx="1213820" cy="1213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7F635A6-2A68-17BD-1EF3-3DD515E5E1FA}"/>
              </a:ext>
            </a:extLst>
          </p:cNvPr>
          <p:cNvCxnSpPr/>
          <p:nvPr/>
        </p:nvCxnSpPr>
        <p:spPr>
          <a:xfrm flipH="1">
            <a:off x="6045200" y="2474686"/>
            <a:ext cx="2220686" cy="8926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7B47BE42-D4EA-9FE3-B72C-A75139E25760}"/>
              </a:ext>
            </a:extLst>
          </p:cNvPr>
          <p:cNvCxnSpPr>
            <a:cxnSpLocks/>
          </p:cNvCxnSpPr>
          <p:nvPr/>
        </p:nvCxnSpPr>
        <p:spPr>
          <a:xfrm flipH="1">
            <a:off x="6096000" y="3625413"/>
            <a:ext cx="2336800" cy="5969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DE8A2DF-A7E4-7A03-3C04-B77848E35203}"/>
              </a:ext>
            </a:extLst>
          </p:cNvPr>
          <p:cNvCxnSpPr>
            <a:cxnSpLocks/>
          </p:cNvCxnSpPr>
          <p:nvPr/>
        </p:nvCxnSpPr>
        <p:spPr>
          <a:xfrm flipH="1">
            <a:off x="6045200" y="4869543"/>
            <a:ext cx="2387600" cy="1054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44C5A-6C82-5E86-EF76-E6A329614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BF0F5654-9726-C07F-6AD2-4CB681744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6356DB6-6CE4-FF0B-0C29-31E3B83419F5}"/>
              </a:ext>
            </a:extLst>
          </p:cNvPr>
          <p:cNvSpPr txBox="1"/>
          <p:nvPr/>
        </p:nvSpPr>
        <p:spPr>
          <a:xfrm>
            <a:off x="551927" y="923925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E como ele faz isso tudo?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151BF9-4829-277E-7598-A1ADD8197EB5}"/>
              </a:ext>
            </a:extLst>
          </p:cNvPr>
          <p:cNvSpPr txBox="1"/>
          <p:nvPr/>
        </p:nvSpPr>
        <p:spPr>
          <a:xfrm>
            <a:off x="551927" y="1570256"/>
            <a:ext cx="800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Elementos de um banco de dados: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9C9461-8179-6E09-47B5-0D362EAFC973}"/>
              </a:ext>
            </a:extLst>
          </p:cNvPr>
          <p:cNvSpPr txBox="1"/>
          <p:nvPr/>
        </p:nvSpPr>
        <p:spPr>
          <a:xfrm>
            <a:off x="551927" y="2069661"/>
            <a:ext cx="800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Sistema Gerenciador de Banco de Dados (SGBD)</a:t>
            </a:r>
          </a:p>
        </p:txBody>
      </p:sp>
      <p:pic>
        <p:nvPicPr>
          <p:cNvPr id="3074" name="Picture 2" descr="SGBD">
            <a:extLst>
              <a:ext uri="{FF2B5EF4-FFF2-40B4-BE49-F238E27FC236}">
                <a16:creationId xmlns:a16="http://schemas.microsoft.com/office/drawing/2014/main" id="{C4231763-728A-C5BE-615B-4EBA916D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74" y="2616698"/>
            <a:ext cx="5631228" cy="4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nco de dados - Phylos.net">
            <a:extLst>
              <a:ext uri="{FF2B5EF4-FFF2-40B4-BE49-F238E27FC236}">
                <a16:creationId xmlns:a16="http://schemas.microsoft.com/office/drawing/2014/main" id="{ACEC49D9-FE0E-87BC-84C1-D34D31D4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274" y="1910983"/>
            <a:ext cx="3957593" cy="22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17A57A7-357D-38D5-A0F4-6DDD5EE9A497}"/>
              </a:ext>
            </a:extLst>
          </p:cNvPr>
          <p:cNvSpPr txBox="1"/>
          <p:nvPr/>
        </p:nvSpPr>
        <p:spPr>
          <a:xfrm>
            <a:off x="6581274" y="1473134"/>
            <a:ext cx="4821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Normalmente mostra dados em tabelas</a:t>
            </a:r>
          </a:p>
        </p:txBody>
      </p:sp>
      <p:pic>
        <p:nvPicPr>
          <p:cNvPr id="3078" name="Picture 6" descr="Sistemas Gerenciadores de Banco de Dados – SGBD | Leonardo Fonseca">
            <a:extLst>
              <a:ext uri="{FF2B5EF4-FFF2-40B4-BE49-F238E27FC236}">
                <a16:creationId xmlns:a16="http://schemas.microsoft.com/office/drawing/2014/main" id="{C2A7DFCF-51A6-A28C-0303-4F95FD815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147" y="4388283"/>
            <a:ext cx="2099846" cy="209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7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C9387-79C3-8E01-C05D-FAD986FC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5C9AF36-BA3A-1202-47B0-239236481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F3472BD-07D2-6B9E-3A5D-06216E229335}"/>
              </a:ext>
            </a:extLst>
          </p:cNvPr>
          <p:cNvSpPr txBox="1"/>
          <p:nvPr/>
        </p:nvSpPr>
        <p:spPr>
          <a:xfrm>
            <a:off x="551927" y="923925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E como ele faz isso tudo?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810050E-3B09-E26E-053E-C6380DB7398D}"/>
              </a:ext>
            </a:extLst>
          </p:cNvPr>
          <p:cNvSpPr txBox="1"/>
          <p:nvPr/>
        </p:nvSpPr>
        <p:spPr>
          <a:xfrm>
            <a:off x="551927" y="1570256"/>
            <a:ext cx="800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Elementos de um banco de dados: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C7EF38-D89F-C878-5B3F-21544E67321B}"/>
              </a:ext>
            </a:extLst>
          </p:cNvPr>
          <p:cNvSpPr txBox="1"/>
          <p:nvPr/>
        </p:nvSpPr>
        <p:spPr>
          <a:xfrm>
            <a:off x="551927" y="2047310"/>
            <a:ext cx="800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Linguagem de Conversação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2C25C2-682B-8E21-C01F-808C71D0CDFC}"/>
              </a:ext>
            </a:extLst>
          </p:cNvPr>
          <p:cNvSpPr txBox="1"/>
          <p:nvPr/>
        </p:nvSpPr>
        <p:spPr>
          <a:xfrm>
            <a:off x="551927" y="2616697"/>
            <a:ext cx="800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SQL – </a:t>
            </a:r>
            <a:r>
              <a:rPr lang="pt-BR" sz="1400" dirty="0" err="1"/>
              <a:t>Structured</a:t>
            </a:r>
            <a:r>
              <a:rPr lang="pt-BR" sz="1400" dirty="0"/>
              <a:t> Query </a:t>
            </a:r>
            <a:r>
              <a:rPr lang="pt-BR" sz="1400" dirty="0" err="1"/>
              <a:t>Lanquage</a:t>
            </a:r>
            <a:endParaRPr lang="pt-BR" sz="1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AAB00EF-6903-C0B5-BC23-80AA25D2E9B1}"/>
              </a:ext>
            </a:extLst>
          </p:cNvPr>
          <p:cNvSpPr txBox="1"/>
          <p:nvPr/>
        </p:nvSpPr>
        <p:spPr>
          <a:xfrm>
            <a:off x="871967" y="3001418"/>
            <a:ext cx="8008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Linguagem Padronizada</a:t>
            </a:r>
            <a:br>
              <a:rPr lang="pt-BR" sz="1400" dirty="0"/>
            </a:br>
            <a:r>
              <a:rPr lang="pt-BR" sz="1400" dirty="0"/>
              <a:t>	- ISO: Organização Internacional de Normalização</a:t>
            </a:r>
          </a:p>
          <a:p>
            <a:r>
              <a:rPr lang="pt-BR" sz="1400" dirty="0"/>
              <a:t>	- ANSI:  American </a:t>
            </a:r>
            <a:r>
              <a:rPr lang="pt-BR" sz="1400" dirty="0" err="1"/>
              <a:t>National</a:t>
            </a:r>
            <a:r>
              <a:rPr lang="pt-BR" sz="1400" dirty="0"/>
              <a:t> Standards </a:t>
            </a:r>
            <a:r>
              <a:rPr lang="pt-BR" sz="1400" dirty="0" err="1"/>
              <a:t>Institute</a:t>
            </a:r>
            <a:r>
              <a:rPr lang="pt-BR" sz="1400" dirty="0"/>
              <a:t>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7D2D10-CB3D-8529-9E6F-BD7873973CD1}"/>
              </a:ext>
            </a:extLst>
          </p:cNvPr>
          <p:cNvSpPr txBox="1"/>
          <p:nvPr/>
        </p:nvSpPr>
        <p:spPr>
          <a:xfrm>
            <a:off x="879587" y="3817026"/>
            <a:ext cx="80081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Dialetos </a:t>
            </a:r>
            <a:br>
              <a:rPr lang="pt-BR" sz="1400" dirty="0"/>
            </a:br>
            <a:r>
              <a:rPr lang="pt-BR" sz="1400" dirty="0"/>
              <a:t>	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Mandioca = macaxeira = aipim</a:t>
            </a: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Pão francês = pão de sal = pão aguado</a:t>
            </a:r>
          </a:p>
          <a:p>
            <a:r>
              <a:rPr lang="pt-BR" sz="1400" dirty="0"/>
              <a:t>	- </a:t>
            </a:r>
            <a:r>
              <a:rPr lang="pt-BR" sz="1400" dirty="0" err="1"/>
              <a:t>Transact</a:t>
            </a:r>
            <a:r>
              <a:rPr lang="pt-BR" sz="1400" dirty="0"/>
              <a:t>-SQL (Microsoft)		</a:t>
            </a:r>
          </a:p>
          <a:p>
            <a:r>
              <a:rPr lang="pt-BR" sz="1400" dirty="0"/>
              <a:t>	- PL-SQL (Oracle)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E634BAB-C268-B591-2C4F-1A5F81F83AC2}"/>
              </a:ext>
            </a:extLst>
          </p:cNvPr>
          <p:cNvSpPr txBox="1"/>
          <p:nvPr/>
        </p:nvSpPr>
        <p:spPr>
          <a:xfrm>
            <a:off x="3874247" y="4524912"/>
            <a:ext cx="7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ISNULL</a:t>
            </a:r>
            <a:br>
              <a:rPr lang="pt-BR" sz="1200" dirty="0"/>
            </a:br>
            <a:r>
              <a:rPr lang="pt-BR" sz="1200" dirty="0"/>
              <a:t>    ??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41AAB7-0A60-77D4-AC71-204468C3DDAC}"/>
              </a:ext>
            </a:extLst>
          </p:cNvPr>
          <p:cNvSpPr txBox="1"/>
          <p:nvPr/>
        </p:nvSpPr>
        <p:spPr>
          <a:xfrm>
            <a:off x="4515732" y="4524911"/>
            <a:ext cx="7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??</a:t>
            </a:r>
            <a:br>
              <a:rPr lang="pt-BR" sz="1200" dirty="0"/>
            </a:br>
            <a:r>
              <a:rPr lang="pt-BR" sz="1200" dirty="0"/>
              <a:t>DESC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C2BC27F-541C-3057-32A0-AC0D6F3F1CF1}"/>
              </a:ext>
            </a:extLst>
          </p:cNvPr>
          <p:cNvSpPr txBox="1"/>
          <p:nvPr/>
        </p:nvSpPr>
        <p:spPr>
          <a:xfrm>
            <a:off x="5251585" y="4524910"/>
            <a:ext cx="7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SELECT</a:t>
            </a:r>
            <a:br>
              <a:rPr lang="pt-BR" sz="1200" dirty="0"/>
            </a:br>
            <a:r>
              <a:rPr lang="pt-BR" sz="1200" dirty="0" err="1"/>
              <a:t>SELECT</a:t>
            </a:r>
            <a:endParaRPr lang="pt-BR" sz="12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FB1022-158F-E6A6-1688-53888B4AAAA6}"/>
              </a:ext>
            </a:extLst>
          </p:cNvPr>
          <p:cNvSpPr txBox="1"/>
          <p:nvPr/>
        </p:nvSpPr>
        <p:spPr>
          <a:xfrm>
            <a:off x="5987438" y="4524910"/>
            <a:ext cx="7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INSERT</a:t>
            </a:r>
            <a:br>
              <a:rPr lang="pt-BR" sz="1200" dirty="0"/>
            </a:br>
            <a:r>
              <a:rPr lang="pt-BR" sz="1200" dirty="0" err="1"/>
              <a:t>INSERT</a:t>
            </a:r>
            <a:endParaRPr lang="pt-BR" sz="1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0EB5E59-A10E-8802-D40B-2A5BEB3D4443}"/>
              </a:ext>
            </a:extLst>
          </p:cNvPr>
          <p:cNvSpPr txBox="1"/>
          <p:nvPr/>
        </p:nvSpPr>
        <p:spPr>
          <a:xfrm>
            <a:off x="879587" y="5063521"/>
            <a:ext cx="80081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Grupos de Comandos </a:t>
            </a:r>
            <a:br>
              <a:rPr lang="pt-BR" sz="1400" dirty="0"/>
            </a:br>
            <a:r>
              <a:rPr lang="pt-BR" sz="1400" dirty="0"/>
              <a:t>	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DDL (Data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Definitions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Language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b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Create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Alter e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Drop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DCL (Data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Control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Language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b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Grant,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Revoke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 Deny. </a:t>
            </a:r>
          </a:p>
          <a:p>
            <a:r>
              <a:rPr lang="pt-BR" sz="1400" dirty="0"/>
              <a:t>	- DML (Data </a:t>
            </a:r>
            <a:r>
              <a:rPr lang="pt-BR" sz="1400" dirty="0" err="1"/>
              <a:t>Manipulation</a:t>
            </a:r>
            <a:r>
              <a:rPr lang="pt-BR" sz="1400" dirty="0"/>
              <a:t> </a:t>
            </a:r>
            <a:r>
              <a:rPr lang="pt-BR" sz="1400" dirty="0" err="1"/>
              <a:t>Language</a:t>
            </a:r>
            <a:r>
              <a:rPr lang="pt-BR" sz="1400" dirty="0"/>
              <a:t>)		</a:t>
            </a:r>
          </a:p>
          <a:p>
            <a:r>
              <a:rPr lang="pt-BR" sz="1400" dirty="0"/>
              <a:t>		</a:t>
            </a:r>
            <a:r>
              <a:rPr lang="pt-BR" sz="1400" dirty="0" err="1"/>
              <a:t>Ex</a:t>
            </a:r>
            <a:r>
              <a:rPr lang="pt-BR" sz="1400" dirty="0"/>
              <a:t>: </a:t>
            </a:r>
            <a:r>
              <a:rPr lang="pt-BR" sz="1400" dirty="0" err="1"/>
              <a:t>Select</a:t>
            </a:r>
            <a:r>
              <a:rPr lang="pt-BR" sz="1400" dirty="0"/>
              <a:t>, </a:t>
            </a:r>
            <a:r>
              <a:rPr lang="pt-BR" sz="1400" dirty="0" err="1"/>
              <a:t>Insert</a:t>
            </a:r>
            <a:r>
              <a:rPr lang="pt-BR" sz="1400" dirty="0"/>
              <a:t>, Update e Delete.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067116C-C847-05E1-92E5-E2D3B74BB50D}"/>
              </a:ext>
            </a:extLst>
          </p:cNvPr>
          <p:cNvSpPr txBox="1"/>
          <p:nvPr/>
        </p:nvSpPr>
        <p:spPr>
          <a:xfrm>
            <a:off x="4111111" y="5063520"/>
            <a:ext cx="404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}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90FAF6-77EA-3371-A5D6-B7C4F1B8B974}"/>
              </a:ext>
            </a:extLst>
          </p:cNvPr>
          <p:cNvSpPr txBox="1"/>
          <p:nvPr/>
        </p:nvSpPr>
        <p:spPr>
          <a:xfrm>
            <a:off x="4515732" y="55097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Mais voltado para os DBAs 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294C19D-9EF8-7A87-ACA1-710BCD3DC138}"/>
              </a:ext>
            </a:extLst>
          </p:cNvPr>
          <p:cNvSpPr txBox="1"/>
          <p:nvPr/>
        </p:nvSpPr>
        <p:spPr>
          <a:xfrm>
            <a:off x="4479037" y="6063790"/>
            <a:ext cx="404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}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7DBB4E3-E9C4-ED2F-71B9-DC986FEFE2CF}"/>
              </a:ext>
            </a:extLst>
          </p:cNvPr>
          <p:cNvSpPr txBox="1"/>
          <p:nvPr/>
        </p:nvSpPr>
        <p:spPr>
          <a:xfrm>
            <a:off x="4699256" y="6217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Público em Geral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6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15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046F9-6D38-1DEA-6F42-C784491DC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1319D8D-E666-4A87-68CC-E90E1F554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FBC9EF-2BA1-F48F-2DBA-51B04EE90958}"/>
              </a:ext>
            </a:extLst>
          </p:cNvPr>
          <p:cNvSpPr txBox="1"/>
          <p:nvPr/>
        </p:nvSpPr>
        <p:spPr>
          <a:xfrm>
            <a:off x="551927" y="923925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Vantagens de saber DML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F5AC92-6728-9626-878D-5BAACD3D067E}"/>
              </a:ext>
            </a:extLst>
          </p:cNvPr>
          <p:cNvSpPr txBox="1"/>
          <p:nvPr/>
        </p:nvSpPr>
        <p:spPr>
          <a:xfrm>
            <a:off x="551927" y="2199710"/>
            <a:ext cx="800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1. Entender e resolver problemas relacionados a informação de forma muito mais rápida.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500331-C37F-1D3E-097E-0A32129D929E}"/>
              </a:ext>
            </a:extLst>
          </p:cNvPr>
          <p:cNvSpPr txBox="1"/>
          <p:nvPr/>
        </p:nvSpPr>
        <p:spPr>
          <a:xfrm>
            <a:off x="551927" y="3137774"/>
            <a:ext cx="800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2. Criar na hora consultas e relatórios que vão te ajudar na tomada de decisão.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975BAB-4047-2123-778F-F7E11B1FB0DD}"/>
              </a:ext>
            </a:extLst>
          </p:cNvPr>
          <p:cNvSpPr txBox="1"/>
          <p:nvPr/>
        </p:nvSpPr>
        <p:spPr>
          <a:xfrm>
            <a:off x="551927" y="4075838"/>
            <a:ext cx="800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3. Prevenir problemas. Conferir se um sistema está salvando informações como deveria.</a:t>
            </a:r>
          </a:p>
        </p:txBody>
      </p:sp>
    </p:spTree>
    <p:extLst>
      <p:ext uri="{BB962C8B-B14F-4D97-AF65-F5344CB8AC3E}">
        <p14:creationId xmlns:p14="http://schemas.microsoft.com/office/powerpoint/2010/main" val="366215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83D4-4D0F-2BD4-6BEC-7E582E3E7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C27B087C-61D9-8B4D-18EA-DB846E141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BB42FA-749D-F63E-BDF6-3359261FCF4F}"/>
              </a:ext>
            </a:extLst>
          </p:cNvPr>
          <p:cNvSpPr txBox="1"/>
          <p:nvPr/>
        </p:nvSpPr>
        <p:spPr>
          <a:xfrm>
            <a:off x="551926" y="923925"/>
            <a:ext cx="1148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Exemplos de </a:t>
            </a:r>
            <a:r>
              <a:rPr lang="pt-BR" sz="3600" b="1" dirty="0" err="1"/>
              <a:t>Transact</a:t>
            </a:r>
            <a:r>
              <a:rPr lang="pt-BR" sz="3600" b="1" dirty="0"/>
              <a:t>-SQL (Dialeto Microsoft)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7F7D81-AC75-CEA8-F4FE-4413BD3AF3FE}"/>
              </a:ext>
            </a:extLst>
          </p:cNvPr>
          <p:cNvSpPr txBox="1"/>
          <p:nvPr/>
        </p:nvSpPr>
        <p:spPr>
          <a:xfrm>
            <a:off x="551926" y="2199710"/>
            <a:ext cx="73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DDL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380F790-C5B9-D485-92E5-719D872AF69A}"/>
              </a:ext>
            </a:extLst>
          </p:cNvPr>
          <p:cNvSpPr txBox="1"/>
          <p:nvPr/>
        </p:nvSpPr>
        <p:spPr>
          <a:xfrm>
            <a:off x="551926" y="3697844"/>
            <a:ext cx="116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DCL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3293A6-F96F-BEAC-292C-56B9C3B5B1E4}"/>
              </a:ext>
            </a:extLst>
          </p:cNvPr>
          <p:cNvSpPr txBox="1"/>
          <p:nvPr/>
        </p:nvSpPr>
        <p:spPr>
          <a:xfrm>
            <a:off x="551926" y="5195978"/>
            <a:ext cx="116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DML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B9237D-BB7D-E7F6-E2B4-F78288084524}"/>
              </a:ext>
            </a:extLst>
          </p:cNvPr>
          <p:cNvSpPr txBox="1"/>
          <p:nvPr/>
        </p:nvSpPr>
        <p:spPr>
          <a:xfrm>
            <a:off x="1287779" y="1861156"/>
            <a:ext cx="800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create</a:t>
            </a:r>
            <a:r>
              <a:rPr lang="pt-BR" sz="1400" dirty="0"/>
              <a:t> </a:t>
            </a:r>
            <a:r>
              <a:rPr lang="pt-BR" sz="1400" dirty="0" err="1"/>
              <a:t>table</a:t>
            </a:r>
            <a:r>
              <a:rPr lang="pt-BR" sz="1400" dirty="0"/>
              <a:t> amigos (nome </a:t>
            </a:r>
            <a:r>
              <a:rPr lang="pt-BR" sz="1400" dirty="0" err="1"/>
              <a:t>varchar</a:t>
            </a:r>
            <a:r>
              <a:rPr lang="pt-BR" sz="1400" dirty="0"/>
              <a:t>(100), </a:t>
            </a:r>
            <a:r>
              <a:rPr lang="pt-BR" sz="1400" dirty="0" err="1"/>
              <a:t>email</a:t>
            </a:r>
            <a:r>
              <a:rPr lang="pt-BR" sz="1400" dirty="0"/>
              <a:t> </a:t>
            </a:r>
            <a:r>
              <a:rPr lang="pt-BR" sz="1400" dirty="0" err="1"/>
              <a:t>varchar</a:t>
            </a:r>
            <a:r>
              <a:rPr lang="pt-BR" sz="1400" dirty="0"/>
              <a:t>(100))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25EEA4-629D-BADF-26CA-1940DD5EF9AF}"/>
              </a:ext>
            </a:extLst>
          </p:cNvPr>
          <p:cNvSpPr txBox="1"/>
          <p:nvPr/>
        </p:nvSpPr>
        <p:spPr>
          <a:xfrm>
            <a:off x="1287779" y="2199710"/>
            <a:ext cx="800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alter</a:t>
            </a:r>
            <a:r>
              <a:rPr lang="pt-BR" sz="1400" dirty="0"/>
              <a:t> </a:t>
            </a:r>
            <a:r>
              <a:rPr lang="pt-BR" sz="1400" dirty="0" err="1"/>
              <a:t>table</a:t>
            </a:r>
            <a:r>
              <a:rPr lang="pt-BR" sz="1400" dirty="0"/>
              <a:t> amigos </a:t>
            </a:r>
            <a:r>
              <a:rPr lang="pt-BR" sz="1400" dirty="0" err="1"/>
              <a:t>add</a:t>
            </a:r>
            <a:r>
              <a:rPr lang="pt-BR" sz="1400" dirty="0"/>
              <a:t> telefone </a:t>
            </a:r>
            <a:r>
              <a:rPr lang="pt-BR" sz="1400" dirty="0" err="1"/>
              <a:t>varchar</a:t>
            </a:r>
            <a:r>
              <a:rPr lang="pt-BR" sz="1400" dirty="0"/>
              <a:t>(10)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C94B06-B326-B775-F539-1D91C89EAF51}"/>
              </a:ext>
            </a:extLst>
          </p:cNvPr>
          <p:cNvSpPr txBox="1"/>
          <p:nvPr/>
        </p:nvSpPr>
        <p:spPr>
          <a:xfrm>
            <a:off x="1287779" y="2507487"/>
            <a:ext cx="800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drop</a:t>
            </a:r>
            <a:r>
              <a:rPr lang="pt-BR" sz="1400" dirty="0"/>
              <a:t> </a:t>
            </a:r>
            <a:r>
              <a:rPr lang="pt-BR" sz="1400" dirty="0" err="1"/>
              <a:t>table</a:t>
            </a:r>
            <a:r>
              <a:rPr lang="pt-BR" sz="1400" dirty="0"/>
              <a:t> amigos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CCEF29E-3FD6-E2A7-6992-537B09D75854}"/>
              </a:ext>
            </a:extLst>
          </p:cNvPr>
          <p:cNvSpPr txBox="1"/>
          <p:nvPr/>
        </p:nvSpPr>
        <p:spPr>
          <a:xfrm>
            <a:off x="1287779" y="3550294"/>
            <a:ext cx="800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grant</a:t>
            </a:r>
            <a:r>
              <a:rPr lang="pt-BR" sz="1400" dirty="0"/>
              <a:t> </a:t>
            </a:r>
            <a:r>
              <a:rPr lang="pt-BR" sz="1400" dirty="0" err="1"/>
              <a:t>select</a:t>
            </a:r>
            <a:r>
              <a:rPr lang="pt-BR" sz="1400" dirty="0"/>
              <a:t> </a:t>
            </a:r>
            <a:r>
              <a:rPr lang="pt-BR" sz="1400" dirty="0" err="1"/>
              <a:t>on</a:t>
            </a:r>
            <a:r>
              <a:rPr lang="pt-BR" sz="1400" dirty="0"/>
              <a:t> amigos </a:t>
            </a:r>
            <a:r>
              <a:rPr lang="pt-BR" sz="1400" dirty="0" err="1"/>
              <a:t>to</a:t>
            </a:r>
            <a:r>
              <a:rPr lang="pt-BR" sz="1400" dirty="0"/>
              <a:t> </a:t>
            </a:r>
            <a:r>
              <a:rPr lang="pt-BR" sz="1400" dirty="0" err="1"/>
              <a:t>usuario</a:t>
            </a:r>
            <a:endParaRPr lang="pt-BR" sz="1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A9E60C-B299-D158-4A21-6025E3C1E5E9}"/>
              </a:ext>
            </a:extLst>
          </p:cNvPr>
          <p:cNvSpPr txBox="1"/>
          <p:nvPr/>
        </p:nvSpPr>
        <p:spPr>
          <a:xfrm>
            <a:off x="1287779" y="3888848"/>
            <a:ext cx="800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revoke</a:t>
            </a:r>
            <a:r>
              <a:rPr lang="pt-BR" sz="1400" dirty="0"/>
              <a:t>  </a:t>
            </a:r>
            <a:r>
              <a:rPr lang="pt-BR" sz="1400" dirty="0" err="1"/>
              <a:t>select</a:t>
            </a:r>
            <a:r>
              <a:rPr lang="pt-BR" sz="1400" dirty="0"/>
              <a:t> </a:t>
            </a:r>
            <a:r>
              <a:rPr lang="pt-BR" sz="1400" dirty="0" err="1"/>
              <a:t>on</a:t>
            </a:r>
            <a:r>
              <a:rPr lang="pt-BR" sz="1400" dirty="0"/>
              <a:t> amigos </a:t>
            </a:r>
            <a:r>
              <a:rPr lang="pt-BR" sz="1400" dirty="0" err="1"/>
              <a:t>to</a:t>
            </a:r>
            <a:r>
              <a:rPr lang="pt-BR" sz="1400" dirty="0"/>
              <a:t> </a:t>
            </a:r>
            <a:r>
              <a:rPr lang="pt-BR" sz="1400" dirty="0" err="1"/>
              <a:t>usuario</a:t>
            </a:r>
            <a:endParaRPr lang="pt-BR" sz="14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3FDB28A-A0A0-D876-7769-14EE695AD7A2}"/>
              </a:ext>
            </a:extLst>
          </p:cNvPr>
          <p:cNvSpPr txBox="1"/>
          <p:nvPr/>
        </p:nvSpPr>
        <p:spPr>
          <a:xfrm>
            <a:off x="1287779" y="4918979"/>
            <a:ext cx="800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Select</a:t>
            </a:r>
            <a:r>
              <a:rPr lang="pt-BR" sz="1400" dirty="0"/>
              <a:t> * </a:t>
            </a:r>
            <a:r>
              <a:rPr lang="pt-BR" sz="1400" dirty="0" err="1"/>
              <a:t>from</a:t>
            </a:r>
            <a:r>
              <a:rPr lang="pt-BR" sz="1400" dirty="0"/>
              <a:t> amigos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9A5D503-CEE7-22CE-344B-E7D1BED9DBF2}"/>
              </a:ext>
            </a:extLst>
          </p:cNvPr>
          <p:cNvSpPr txBox="1"/>
          <p:nvPr/>
        </p:nvSpPr>
        <p:spPr>
          <a:xfrm>
            <a:off x="1287779" y="5257533"/>
            <a:ext cx="800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Insert</a:t>
            </a:r>
            <a:r>
              <a:rPr lang="pt-BR" sz="1400" dirty="0"/>
              <a:t> </a:t>
            </a:r>
            <a:r>
              <a:rPr lang="pt-BR" sz="1400" dirty="0" err="1"/>
              <a:t>into</a:t>
            </a:r>
            <a:r>
              <a:rPr lang="pt-BR" sz="1400" dirty="0"/>
              <a:t> amigos </a:t>
            </a:r>
            <a:r>
              <a:rPr lang="pt-BR" sz="1400" dirty="0" err="1"/>
              <a:t>values</a:t>
            </a:r>
            <a:r>
              <a:rPr lang="pt-BR" sz="1400" dirty="0"/>
              <a:t> (‘Josué’, ‘josue@dba-pro.com’,’8899999999’)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B51A7DC-3750-8183-6727-011D980B31EB}"/>
              </a:ext>
            </a:extLst>
          </p:cNvPr>
          <p:cNvSpPr txBox="1"/>
          <p:nvPr/>
        </p:nvSpPr>
        <p:spPr>
          <a:xfrm>
            <a:off x="1287779" y="5565310"/>
            <a:ext cx="800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Updade</a:t>
            </a:r>
            <a:r>
              <a:rPr lang="pt-BR" sz="1400" dirty="0"/>
              <a:t> amigos set telefone = ‘9999-8888’ </a:t>
            </a:r>
            <a:r>
              <a:rPr lang="pt-BR" sz="1400" dirty="0" err="1"/>
              <a:t>where</a:t>
            </a:r>
            <a:r>
              <a:rPr lang="pt-BR" sz="1400" dirty="0"/>
              <a:t> nome = ‘Josué’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52DCEBF-FCF2-BDDB-C3EB-EA0022558D0E}"/>
              </a:ext>
            </a:extLst>
          </p:cNvPr>
          <p:cNvSpPr txBox="1"/>
          <p:nvPr/>
        </p:nvSpPr>
        <p:spPr>
          <a:xfrm>
            <a:off x="1287779" y="5918332"/>
            <a:ext cx="800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delete </a:t>
            </a:r>
            <a:r>
              <a:rPr lang="pt-BR" sz="1400" dirty="0" err="1"/>
              <a:t>from</a:t>
            </a:r>
            <a:r>
              <a:rPr lang="pt-BR" sz="1400" dirty="0"/>
              <a:t> amigos </a:t>
            </a:r>
            <a:r>
              <a:rPr lang="pt-BR" sz="1400" dirty="0" err="1"/>
              <a:t>where</a:t>
            </a:r>
            <a:r>
              <a:rPr lang="pt-BR" sz="1400" dirty="0"/>
              <a:t> nome = ‘Josué’</a:t>
            </a:r>
          </a:p>
        </p:txBody>
      </p:sp>
    </p:spTree>
    <p:extLst>
      <p:ext uri="{BB962C8B-B14F-4D97-AF65-F5344CB8AC3E}">
        <p14:creationId xmlns:p14="http://schemas.microsoft.com/office/powerpoint/2010/main" val="186978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62236-E314-0796-5E5A-D32F5BE5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C1D88B28-2233-D696-65C1-436987CA1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88894D4-155E-1A9E-7C33-C7FCD8CB1605}"/>
              </a:ext>
            </a:extLst>
          </p:cNvPr>
          <p:cNvSpPr txBox="1"/>
          <p:nvPr/>
        </p:nvSpPr>
        <p:spPr>
          <a:xfrm>
            <a:off x="551927" y="1421196"/>
            <a:ext cx="1004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Dado -&gt; </a:t>
            </a:r>
            <a:r>
              <a:rPr lang="pt-BR" sz="1600" dirty="0"/>
              <a:t>Elemento bruto geralmente Proveniente de uma entrada do usuário ou de outros sistemas.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FE511F-1E8A-FDAD-9A4E-E000A0332CD2}"/>
              </a:ext>
            </a:extLst>
          </p:cNvPr>
          <p:cNvSpPr txBox="1"/>
          <p:nvPr/>
        </p:nvSpPr>
        <p:spPr>
          <a:xfrm>
            <a:off x="514088" y="649605"/>
            <a:ext cx="1116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Dado e Informação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F5AB50-7037-7E81-119B-57991495E7B3}"/>
              </a:ext>
            </a:extLst>
          </p:cNvPr>
          <p:cNvSpPr txBox="1"/>
          <p:nvPr/>
        </p:nvSpPr>
        <p:spPr>
          <a:xfrm>
            <a:off x="551927" y="2000316"/>
            <a:ext cx="1004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Informação -&gt; </a:t>
            </a:r>
            <a:r>
              <a:rPr lang="pt-BR" sz="1600" dirty="0"/>
              <a:t>Elemento processado (lapidado) constituído de dados.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3A1992-E8F9-E384-33B0-A73A13BB6CD8}"/>
              </a:ext>
            </a:extLst>
          </p:cNvPr>
          <p:cNvSpPr txBox="1"/>
          <p:nvPr/>
        </p:nvSpPr>
        <p:spPr>
          <a:xfrm>
            <a:off x="3059037" y="3174414"/>
            <a:ext cx="5033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Dado x Informação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572AB36-3C75-544C-D030-FEE1F8AE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08" y="4165282"/>
            <a:ext cx="3024309" cy="1542098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D36FE02-1D9B-58F1-BF0E-8B5B1AE2F6D8}"/>
              </a:ext>
            </a:extLst>
          </p:cNvPr>
          <p:cNvCxnSpPr/>
          <p:nvPr/>
        </p:nvCxnSpPr>
        <p:spPr>
          <a:xfrm flipH="1">
            <a:off x="3299460" y="3497580"/>
            <a:ext cx="1005840" cy="563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13A04E0-255B-6BE7-5DC9-65598CCC602C}"/>
              </a:ext>
            </a:extLst>
          </p:cNvPr>
          <p:cNvSpPr txBox="1"/>
          <p:nvPr/>
        </p:nvSpPr>
        <p:spPr>
          <a:xfrm>
            <a:off x="5032550" y="4410068"/>
            <a:ext cx="1086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C00000"/>
                </a:solidFill>
              </a:rPr>
              <a:t>X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81D4993-D199-73CC-C83A-A76875192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140" y="3971620"/>
            <a:ext cx="3505200" cy="180022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E22EB79-5469-E30C-3966-9BB5D3E1F90E}"/>
              </a:ext>
            </a:extLst>
          </p:cNvPr>
          <p:cNvCxnSpPr/>
          <p:nvPr/>
        </p:nvCxnSpPr>
        <p:spPr>
          <a:xfrm>
            <a:off x="6835140" y="3497580"/>
            <a:ext cx="1021080" cy="449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69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5F150-26D3-2C40-0B43-812EFCEC8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2BBC1A54-55BA-EFEF-3541-317588528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9270988-7AC1-75FC-D1D1-E29EB1B91D49}"/>
              </a:ext>
            </a:extLst>
          </p:cNvPr>
          <p:cNvSpPr txBox="1"/>
          <p:nvPr/>
        </p:nvSpPr>
        <p:spPr>
          <a:xfrm>
            <a:off x="551927" y="923925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O que é um Banco de Dados?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33CBBC-6DF2-9EE7-5F19-2DC76C299498}"/>
              </a:ext>
            </a:extLst>
          </p:cNvPr>
          <p:cNvSpPr txBox="1"/>
          <p:nvPr/>
        </p:nvSpPr>
        <p:spPr>
          <a:xfrm>
            <a:off x="551927" y="2198436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Repositório sistêmico de informações</a:t>
            </a:r>
          </a:p>
          <a:p>
            <a:r>
              <a:rPr lang="pt-BR" dirty="0"/>
              <a:t>Composto de: Arquivos + SGBD + Linguagem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85808D-8FE4-5DF8-919E-4A9CC2B07620}"/>
              </a:ext>
            </a:extLst>
          </p:cNvPr>
          <p:cNvSpPr txBox="1"/>
          <p:nvPr/>
        </p:nvSpPr>
        <p:spPr>
          <a:xfrm>
            <a:off x="551927" y="3600516"/>
            <a:ext cx="8008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SQL:</a:t>
            </a:r>
          </a:p>
          <a:p>
            <a:r>
              <a:rPr lang="pt-BR" dirty="0"/>
              <a:t>	- Linguagem padronizada</a:t>
            </a:r>
          </a:p>
          <a:p>
            <a:r>
              <a:rPr lang="pt-BR" dirty="0"/>
              <a:t>	- Categorias: DDL, DCL e DML</a:t>
            </a:r>
          </a:p>
          <a:p>
            <a:r>
              <a:rPr lang="pt-BR" dirty="0"/>
              <a:t>	- Existem dialetos (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dirty="0" err="1"/>
              <a:t>tsql</a:t>
            </a:r>
            <a:r>
              <a:rPr lang="pt-BR" dirty="0"/>
              <a:t>, </a:t>
            </a:r>
            <a:r>
              <a:rPr lang="pt-BR" dirty="0" err="1"/>
              <a:t>pl-sql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960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A67B-4B28-B6F0-BAB4-3350894E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B6CCBB1A-795B-2E8E-DCE6-BDBF22D07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B91A16-79AB-D396-912C-4CE0E32DFF75}"/>
              </a:ext>
            </a:extLst>
          </p:cNvPr>
          <p:cNvSpPr txBox="1"/>
          <p:nvPr/>
        </p:nvSpPr>
        <p:spPr>
          <a:xfrm>
            <a:off x="551927" y="923925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Porque interessa aprender isso?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48A44BC-6983-17F9-EE9D-B307A4D213B9}"/>
              </a:ext>
            </a:extLst>
          </p:cNvPr>
          <p:cNvSpPr txBox="1"/>
          <p:nvPr/>
        </p:nvSpPr>
        <p:spPr>
          <a:xfrm>
            <a:off x="551927" y="2198436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Informações importantes estão em banco de dados. Isso aumenta a demanda por profissionais que conheçam essa tecnologia.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1240B63-8303-8E53-35F2-B23B5CB97EE2}"/>
              </a:ext>
            </a:extLst>
          </p:cNvPr>
          <p:cNvSpPr txBox="1"/>
          <p:nvPr/>
        </p:nvSpPr>
        <p:spPr>
          <a:xfrm>
            <a:off x="551927" y="3158556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Saber ao menos DML é muito útil para quaisquer profissões.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684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F38C75A6-5DE0-6201-634E-323CDBFD7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82F7361-CCD8-81C2-9518-D00998B8A3F8}"/>
              </a:ext>
            </a:extLst>
          </p:cNvPr>
          <p:cNvSpPr txBox="1"/>
          <p:nvPr/>
        </p:nvSpPr>
        <p:spPr>
          <a:xfrm>
            <a:off x="551925" y="672928"/>
            <a:ext cx="1102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ova Cond" panose="020B0506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QUAIS OS BENEFÍCIOS DE BI E ANÁLISE DE DADOS?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BDECFC5-6212-198C-BB0D-E23DEB7171D5}"/>
              </a:ext>
            </a:extLst>
          </p:cNvPr>
          <p:cNvSpPr txBox="1"/>
          <p:nvPr/>
        </p:nvSpPr>
        <p:spPr>
          <a:xfrm>
            <a:off x="551925" y="1057649"/>
            <a:ext cx="5417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chemeClr val="bg1"/>
                </a:solidFill>
                <a:latin typeface="Arial Nova Cond" panose="020B0506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Transformar dados em informação para tomada de decisão</a:t>
            </a:r>
          </a:p>
        </p:txBody>
      </p:sp>
      <p:sp>
        <p:nvSpPr>
          <p:cNvPr id="2" name="Balão de Fala: Oval 1">
            <a:extLst>
              <a:ext uri="{FF2B5EF4-FFF2-40B4-BE49-F238E27FC236}">
                <a16:creationId xmlns:a16="http://schemas.microsoft.com/office/drawing/2014/main" id="{E65A4478-B8FA-F858-89CD-709B14EC8366}"/>
              </a:ext>
            </a:extLst>
          </p:cNvPr>
          <p:cNvSpPr/>
          <p:nvPr/>
        </p:nvSpPr>
        <p:spPr>
          <a:xfrm>
            <a:off x="686726" y="1071709"/>
            <a:ext cx="4269051" cy="2147741"/>
          </a:xfrm>
          <a:prstGeom prst="wedgeEllipseCallout">
            <a:avLst>
              <a:gd name="adj1" fmla="val 37029"/>
              <a:gd name="adj2" fmla="val 5704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A09D5E-09F8-ED30-D0F4-B4EFB1875B4A}"/>
              </a:ext>
            </a:extLst>
          </p:cNvPr>
          <p:cNvSpPr txBox="1"/>
          <p:nvPr/>
        </p:nvSpPr>
        <p:spPr>
          <a:xfrm>
            <a:off x="1073920" y="1606970"/>
            <a:ext cx="3494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No mundo digital de hoje em dia, praticamente todas as informações que utilizamos são salvas em algum tipo de bancos de dados.</a:t>
            </a:r>
          </a:p>
        </p:txBody>
      </p:sp>
      <p:pic>
        <p:nvPicPr>
          <p:cNvPr id="1026" name="Picture 2" descr="Sindiatacadistas - Serviços para não Associados">
            <a:extLst>
              <a:ext uri="{FF2B5EF4-FFF2-40B4-BE49-F238E27FC236}">
                <a16:creationId xmlns:a16="http://schemas.microsoft.com/office/drawing/2014/main" id="{00C09E35-1539-9F3F-22AE-449FCC5F3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807" y="2684188"/>
            <a:ext cx="3372022" cy="33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68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15F44-649E-1AA2-6E45-37E8C4CE6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8516440-0737-3FA3-8C42-8841BE682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5572DC-609E-F7BF-EC5B-35A09554FDD4}"/>
              </a:ext>
            </a:extLst>
          </p:cNvPr>
          <p:cNvSpPr txBox="1"/>
          <p:nvPr/>
        </p:nvSpPr>
        <p:spPr>
          <a:xfrm>
            <a:off x="551925" y="672928"/>
            <a:ext cx="1102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ova Cond" panose="020B0506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QUAIS OS BENEFÍCIOS DE BI E ANÁLISE DE DADOS?</a:t>
            </a:r>
          </a:p>
        </p:txBody>
      </p:sp>
      <p:sp>
        <p:nvSpPr>
          <p:cNvPr id="2" name="Balão de Fala: Oval 1">
            <a:extLst>
              <a:ext uri="{FF2B5EF4-FFF2-40B4-BE49-F238E27FC236}">
                <a16:creationId xmlns:a16="http://schemas.microsoft.com/office/drawing/2014/main" id="{D428E403-7A9C-EC05-15E7-37C9B205C9C0}"/>
              </a:ext>
            </a:extLst>
          </p:cNvPr>
          <p:cNvSpPr/>
          <p:nvPr/>
        </p:nvSpPr>
        <p:spPr>
          <a:xfrm>
            <a:off x="8024539" y="201742"/>
            <a:ext cx="2702315" cy="1510238"/>
          </a:xfrm>
          <a:prstGeom prst="wedgeEllipseCallout">
            <a:avLst>
              <a:gd name="adj1" fmla="val 37029"/>
              <a:gd name="adj2" fmla="val 5704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4165F0-4FCE-E7BD-6229-7D7D5A33507C}"/>
              </a:ext>
            </a:extLst>
          </p:cNvPr>
          <p:cNvSpPr txBox="1"/>
          <p:nvPr/>
        </p:nvSpPr>
        <p:spPr>
          <a:xfrm>
            <a:off x="8373710" y="487501"/>
            <a:ext cx="20039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No mundo digital de hoje em dia, praticamente todas as informações que utilizamos são salvas em algum tipo de bancos de dados.</a:t>
            </a:r>
          </a:p>
        </p:txBody>
      </p:sp>
      <p:pic>
        <p:nvPicPr>
          <p:cNvPr id="1026" name="Picture 2" descr="Sindiatacadistas - Serviços para não Associados">
            <a:extLst>
              <a:ext uri="{FF2B5EF4-FFF2-40B4-BE49-F238E27FC236}">
                <a16:creationId xmlns:a16="http://schemas.microsoft.com/office/drawing/2014/main" id="{68479362-F034-1518-1707-516A372B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498" y="1303021"/>
            <a:ext cx="2178258" cy="217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cebook Logo, Vector, Social Media PNG Picture">
            <a:extLst>
              <a:ext uri="{FF2B5EF4-FFF2-40B4-BE49-F238E27FC236}">
                <a16:creationId xmlns:a16="http://schemas.microsoft.com/office/drawing/2014/main" id="{99AD4EA4-B406-4507-CCFD-413256FA8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9282" r="10036" b="10858"/>
          <a:stretch>
            <a:fillRect/>
          </a:stretch>
        </p:blipFill>
        <p:spPr bwMode="auto">
          <a:xfrm>
            <a:off x="439155" y="960796"/>
            <a:ext cx="838959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stagram Icons Computer Black Logo White Wine Transparent HQ PNG Download  | FreePNGimg">
            <a:extLst>
              <a:ext uri="{FF2B5EF4-FFF2-40B4-BE49-F238E27FC236}">
                <a16:creationId xmlns:a16="http://schemas.microsoft.com/office/drawing/2014/main" id="{476D2788-5237-1930-447A-D2328D90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9" y="960796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iktok Icons Black PNGs for Free Download">
            <a:extLst>
              <a:ext uri="{FF2B5EF4-FFF2-40B4-BE49-F238E27FC236}">
                <a16:creationId xmlns:a16="http://schemas.microsoft.com/office/drawing/2014/main" id="{F0975795-BD88-ED21-5BBD-60B627A7E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7701" r="7774" b="7545"/>
          <a:stretch>
            <a:fillRect/>
          </a:stretch>
        </p:blipFill>
        <p:spPr bwMode="auto">
          <a:xfrm>
            <a:off x="5260889" y="960796"/>
            <a:ext cx="82593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inkedin logo png, Linkedin icon transparent png 18930543 PNG">
            <a:extLst>
              <a:ext uri="{FF2B5EF4-FFF2-40B4-BE49-F238E27FC236}">
                <a16:creationId xmlns:a16="http://schemas.microsoft.com/office/drawing/2014/main" id="{CD21C4C5-7666-82C0-C7A7-6938A97B0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3" t="19436" r="13145" b="19775"/>
          <a:stretch>
            <a:fillRect/>
          </a:stretch>
        </p:blipFill>
        <p:spPr bwMode="auto">
          <a:xfrm>
            <a:off x="6863693" y="960796"/>
            <a:ext cx="818363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hatsapp PNG transparent image download, size: 2201x2211px">
            <a:extLst>
              <a:ext uri="{FF2B5EF4-FFF2-40B4-BE49-F238E27FC236}">
                <a16:creationId xmlns:a16="http://schemas.microsoft.com/office/drawing/2014/main" id="{C9446738-EB0C-8694-4227-413D17EE6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983" y="960796"/>
            <a:ext cx="824166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Armazenamento de banco de dados - ícones de computador grátis">
            <a:extLst>
              <a:ext uri="{FF2B5EF4-FFF2-40B4-BE49-F238E27FC236}">
                <a16:creationId xmlns:a16="http://schemas.microsoft.com/office/drawing/2014/main" id="{93E05A7D-C470-6A1D-8655-004A849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5" y="2641435"/>
            <a:ext cx="1087977" cy="10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2" descr="Armazenamento de banco de dados - ícones de computador grátis">
            <a:extLst>
              <a:ext uri="{FF2B5EF4-FFF2-40B4-BE49-F238E27FC236}">
                <a16:creationId xmlns:a16="http://schemas.microsoft.com/office/drawing/2014/main" id="{E3A98232-EA10-C626-90FD-8C9830CF8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7" y="2641435"/>
            <a:ext cx="1087977" cy="10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Armazenamento de banco de dados - ícones de computador grátis">
            <a:extLst>
              <a:ext uri="{FF2B5EF4-FFF2-40B4-BE49-F238E27FC236}">
                <a16:creationId xmlns:a16="http://schemas.microsoft.com/office/drawing/2014/main" id="{E98B937E-BB3F-7F46-DC3E-7CB96F07A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789" y="2641435"/>
            <a:ext cx="1087977" cy="10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Armazenamento de banco de dados - ícones de computador grátis">
            <a:extLst>
              <a:ext uri="{FF2B5EF4-FFF2-40B4-BE49-F238E27FC236}">
                <a16:creationId xmlns:a16="http://schemas.microsoft.com/office/drawing/2014/main" id="{129A9A8B-EAFF-14BB-0012-F93EAB8B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61" y="2641435"/>
            <a:ext cx="1087977" cy="10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Armazenamento de banco de dados - ícones de computador grátis">
            <a:extLst>
              <a:ext uri="{FF2B5EF4-FFF2-40B4-BE49-F238E27FC236}">
                <a16:creationId xmlns:a16="http://schemas.microsoft.com/office/drawing/2014/main" id="{B9D57FB2-B110-92A6-7C79-29942F19F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32" y="2641435"/>
            <a:ext cx="1087977" cy="10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de Cima para Baixo 9">
            <a:extLst>
              <a:ext uri="{FF2B5EF4-FFF2-40B4-BE49-F238E27FC236}">
                <a16:creationId xmlns:a16="http://schemas.microsoft.com/office/drawing/2014/main" id="{D6E5CC39-9A5E-32BD-530A-3B04F3ACBE31}"/>
              </a:ext>
            </a:extLst>
          </p:cNvPr>
          <p:cNvSpPr/>
          <p:nvPr/>
        </p:nvSpPr>
        <p:spPr>
          <a:xfrm>
            <a:off x="730045" y="1923944"/>
            <a:ext cx="257175" cy="60260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de Cima para Baixo 10">
            <a:extLst>
              <a:ext uri="{FF2B5EF4-FFF2-40B4-BE49-F238E27FC236}">
                <a16:creationId xmlns:a16="http://schemas.microsoft.com/office/drawing/2014/main" id="{B0EC5F52-2328-E715-2EE2-11EEB2E52D91}"/>
              </a:ext>
            </a:extLst>
          </p:cNvPr>
          <p:cNvSpPr/>
          <p:nvPr/>
        </p:nvSpPr>
        <p:spPr>
          <a:xfrm>
            <a:off x="2332117" y="1923944"/>
            <a:ext cx="257175" cy="60260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de Cima para Baixo 11">
            <a:extLst>
              <a:ext uri="{FF2B5EF4-FFF2-40B4-BE49-F238E27FC236}">
                <a16:creationId xmlns:a16="http://schemas.microsoft.com/office/drawing/2014/main" id="{ADC06637-5669-C652-AD7B-0F296DFDC4CC}"/>
              </a:ext>
            </a:extLst>
          </p:cNvPr>
          <p:cNvSpPr/>
          <p:nvPr/>
        </p:nvSpPr>
        <p:spPr>
          <a:xfrm>
            <a:off x="3934189" y="1923944"/>
            <a:ext cx="257175" cy="60260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de Cima para Baixo 14">
            <a:extLst>
              <a:ext uri="{FF2B5EF4-FFF2-40B4-BE49-F238E27FC236}">
                <a16:creationId xmlns:a16="http://schemas.microsoft.com/office/drawing/2014/main" id="{15D974DF-B2ED-0494-E5C2-2334DDD59F7C}"/>
              </a:ext>
            </a:extLst>
          </p:cNvPr>
          <p:cNvSpPr/>
          <p:nvPr/>
        </p:nvSpPr>
        <p:spPr>
          <a:xfrm>
            <a:off x="5536261" y="1923944"/>
            <a:ext cx="257175" cy="60260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de Cima para Baixo 16">
            <a:extLst>
              <a:ext uri="{FF2B5EF4-FFF2-40B4-BE49-F238E27FC236}">
                <a16:creationId xmlns:a16="http://schemas.microsoft.com/office/drawing/2014/main" id="{4AB8F39A-308B-7B20-0595-E500CE192980}"/>
              </a:ext>
            </a:extLst>
          </p:cNvPr>
          <p:cNvSpPr/>
          <p:nvPr/>
        </p:nvSpPr>
        <p:spPr>
          <a:xfrm>
            <a:off x="7138332" y="1923944"/>
            <a:ext cx="257175" cy="60260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741DB2BE-D2AB-D7FD-DDC2-489674F0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05" y="4186734"/>
            <a:ext cx="142607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New Google Logo PNG Images 2023">
            <a:extLst>
              <a:ext uri="{FF2B5EF4-FFF2-40B4-BE49-F238E27FC236}">
                <a16:creationId xmlns:a16="http://schemas.microsoft.com/office/drawing/2014/main" id="{EE044D2E-4A4C-5E5D-3D5D-82AC7EF57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89" y="4186734"/>
            <a:ext cx="1756126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Yahoo! Logo PNG Vector, Icon Free Download">
            <a:extLst>
              <a:ext uri="{FF2B5EF4-FFF2-40B4-BE49-F238E27FC236}">
                <a16:creationId xmlns:a16="http://schemas.microsoft.com/office/drawing/2014/main" id="{CA95AB6B-9FA2-163B-6B6C-80B46B689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t="37333" r="4819" b="37526"/>
          <a:stretch>
            <a:fillRect/>
          </a:stretch>
        </p:blipFill>
        <p:spPr bwMode="auto">
          <a:xfrm>
            <a:off x="5746126" y="4186734"/>
            <a:ext cx="195361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rmazenamento de banco de dados - ícones de computador grátis">
            <a:extLst>
              <a:ext uri="{FF2B5EF4-FFF2-40B4-BE49-F238E27FC236}">
                <a16:creationId xmlns:a16="http://schemas.microsoft.com/office/drawing/2014/main" id="{56CB8764-C903-D756-28BE-FA0EAEB59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05" y="5596804"/>
            <a:ext cx="1087977" cy="10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Armazenamento de banco de dados - ícones de computador grátis">
            <a:extLst>
              <a:ext uri="{FF2B5EF4-FFF2-40B4-BE49-F238E27FC236}">
                <a16:creationId xmlns:a16="http://schemas.microsoft.com/office/drawing/2014/main" id="{873F0729-5BC3-DF7C-C0BC-A8C89C1FF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017" y="5596804"/>
            <a:ext cx="1087977" cy="10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Armazenamento de banco de dados - ícones de computador grátis">
            <a:extLst>
              <a:ext uri="{FF2B5EF4-FFF2-40B4-BE49-F238E27FC236}">
                <a16:creationId xmlns:a16="http://schemas.microsoft.com/office/drawing/2014/main" id="{1A07B9B8-8679-AE29-DA9A-858729D7A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29" y="5596804"/>
            <a:ext cx="1087977" cy="10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eta: de Cima para Baixo 25">
            <a:extLst>
              <a:ext uri="{FF2B5EF4-FFF2-40B4-BE49-F238E27FC236}">
                <a16:creationId xmlns:a16="http://schemas.microsoft.com/office/drawing/2014/main" id="{34E83A01-0609-F0B5-0150-7B64A5565449}"/>
              </a:ext>
            </a:extLst>
          </p:cNvPr>
          <p:cNvSpPr/>
          <p:nvPr/>
        </p:nvSpPr>
        <p:spPr>
          <a:xfrm>
            <a:off x="1051905" y="4923592"/>
            <a:ext cx="257175" cy="60260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de Cima para Baixo 26">
            <a:extLst>
              <a:ext uri="{FF2B5EF4-FFF2-40B4-BE49-F238E27FC236}">
                <a16:creationId xmlns:a16="http://schemas.microsoft.com/office/drawing/2014/main" id="{E072EFE0-3FC3-8EAB-C1D6-63F232D62E70}"/>
              </a:ext>
            </a:extLst>
          </p:cNvPr>
          <p:cNvSpPr/>
          <p:nvPr/>
        </p:nvSpPr>
        <p:spPr>
          <a:xfrm>
            <a:off x="3823124" y="4923592"/>
            <a:ext cx="257175" cy="60260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de Cima para Baixo 27">
            <a:extLst>
              <a:ext uri="{FF2B5EF4-FFF2-40B4-BE49-F238E27FC236}">
                <a16:creationId xmlns:a16="http://schemas.microsoft.com/office/drawing/2014/main" id="{8F62472F-7457-88E2-B7BE-26D4C94359C7}"/>
              </a:ext>
            </a:extLst>
          </p:cNvPr>
          <p:cNvSpPr/>
          <p:nvPr/>
        </p:nvSpPr>
        <p:spPr>
          <a:xfrm>
            <a:off x="6594343" y="4923592"/>
            <a:ext cx="257175" cy="60260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80" name="Picture 32" descr="Design PNG E SVG De Ícone De Smartphone Simples Para Camisetas">
            <a:extLst>
              <a:ext uri="{FF2B5EF4-FFF2-40B4-BE49-F238E27FC236}">
                <a16:creationId xmlns:a16="http://schemas.microsoft.com/office/drawing/2014/main" id="{3CAE8718-B2F2-D12A-DB45-37FD74045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8" t="3058" r="22410" b="3124"/>
          <a:stretch>
            <a:fillRect/>
          </a:stretch>
        </p:blipFill>
        <p:spPr bwMode="auto">
          <a:xfrm>
            <a:off x="8771843" y="3348614"/>
            <a:ext cx="1953610" cy="330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Armazenamento de banco de dados - ícones de computador grátis">
            <a:extLst>
              <a:ext uri="{FF2B5EF4-FFF2-40B4-BE49-F238E27FC236}">
                <a16:creationId xmlns:a16="http://schemas.microsoft.com/office/drawing/2014/main" id="{339F5562-C60F-BB89-7A60-C017417D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509" y="4438220"/>
            <a:ext cx="1087977" cy="10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79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74641-5095-D24F-4F13-BECCAB3E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1606BC4-B83C-9E98-A62D-44CD63297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85A5842-3B8A-AB2C-C08A-026C098BEB7C}"/>
              </a:ext>
            </a:extLst>
          </p:cNvPr>
          <p:cNvSpPr txBox="1"/>
          <p:nvPr/>
        </p:nvSpPr>
        <p:spPr>
          <a:xfrm>
            <a:off x="551925" y="672928"/>
            <a:ext cx="1102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ova Cond" panose="020B0506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QUAIS OS BENEFÍCIOS DE BI E ANÁLISE DE DADOS?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770215-89C8-C153-E7D3-2D8C530AE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36" b="6452"/>
          <a:stretch>
            <a:fillRect/>
          </a:stretch>
        </p:blipFill>
        <p:spPr>
          <a:xfrm>
            <a:off x="1165942" y="1081088"/>
            <a:ext cx="2362200" cy="210502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BD9BFF8-AF00-191B-C233-ECD9E5C4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2" y="996093"/>
            <a:ext cx="21050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ongresso nacional do brasil - ícones de monumentos grátis">
            <a:extLst>
              <a:ext uri="{FF2B5EF4-FFF2-40B4-BE49-F238E27FC236}">
                <a16:creationId xmlns:a16="http://schemas.microsoft.com/office/drawing/2014/main" id="{DCB33B06-B078-8196-E04F-E4F7D7F6D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1" b="9646"/>
          <a:stretch>
            <a:fillRect/>
          </a:stretch>
        </p:blipFill>
        <p:spPr bwMode="auto">
          <a:xfrm>
            <a:off x="8023941" y="1014414"/>
            <a:ext cx="2783042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Baixe ícones gratuitos de Bandeira Brasil em PNG e SVG">
            <a:extLst>
              <a:ext uri="{FF2B5EF4-FFF2-40B4-BE49-F238E27FC236}">
                <a16:creationId xmlns:a16="http://schemas.microsoft.com/office/drawing/2014/main" id="{0DE4FBA4-DAF8-4A4C-6DEF-28B61BDE4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941" y="1117820"/>
            <a:ext cx="542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52ABEA53-7EED-3C8C-898E-38BC337F9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07" y="3186114"/>
            <a:ext cx="1343025" cy="1343025"/>
          </a:xfrm>
          <a:prstGeom prst="rect">
            <a:avLst/>
          </a:prstGeom>
        </p:spPr>
      </p:pic>
      <p:pic>
        <p:nvPicPr>
          <p:cNvPr id="8" name="Imagem 7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0D51A844-63E8-E5A9-B357-3D3890518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86114"/>
            <a:ext cx="1343025" cy="1343025"/>
          </a:xfrm>
          <a:prstGeom prst="rect">
            <a:avLst/>
          </a:prstGeom>
        </p:spPr>
      </p:pic>
      <p:pic>
        <p:nvPicPr>
          <p:cNvPr id="9" name="Imagem 8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BE55203D-5D65-7330-DEBE-421F3B8A90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609" y="3186113"/>
            <a:ext cx="1343025" cy="1343025"/>
          </a:xfrm>
          <a:prstGeom prst="rect">
            <a:avLst/>
          </a:prstGeom>
        </p:spPr>
      </p:pic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54263376-B7BE-A6E5-6683-9AA21461D5BA}"/>
              </a:ext>
            </a:extLst>
          </p:cNvPr>
          <p:cNvSpPr/>
          <p:nvPr/>
        </p:nvSpPr>
        <p:spPr>
          <a:xfrm>
            <a:off x="2553307" y="3429000"/>
            <a:ext cx="1647825" cy="14097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BF1BF21F-5DC1-A8A5-629D-39E5CF441F38}"/>
              </a:ext>
            </a:extLst>
          </p:cNvPr>
          <p:cNvSpPr/>
          <p:nvPr/>
        </p:nvSpPr>
        <p:spPr>
          <a:xfrm>
            <a:off x="6161803" y="3424283"/>
            <a:ext cx="1647825" cy="14097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inal de Multiplicação 11">
            <a:extLst>
              <a:ext uri="{FF2B5EF4-FFF2-40B4-BE49-F238E27FC236}">
                <a16:creationId xmlns:a16="http://schemas.microsoft.com/office/drawing/2014/main" id="{09BF963F-1849-3925-B8C0-F20EBC66AFB4}"/>
              </a:ext>
            </a:extLst>
          </p:cNvPr>
          <p:cNvSpPr/>
          <p:nvPr/>
        </p:nvSpPr>
        <p:spPr>
          <a:xfrm>
            <a:off x="10333753" y="3424283"/>
            <a:ext cx="1647825" cy="14097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: Curvo 15">
            <a:extLst>
              <a:ext uri="{FF2B5EF4-FFF2-40B4-BE49-F238E27FC236}">
                <a16:creationId xmlns:a16="http://schemas.microsoft.com/office/drawing/2014/main" id="{58B53E12-DE83-BE91-2471-FCE621603C8E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3667429" y="4086529"/>
            <a:ext cx="1347786" cy="223300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4FEF8D58-5852-B55C-D981-FF86AF2ED64E}"/>
              </a:ext>
            </a:extLst>
          </p:cNvPr>
          <p:cNvCxnSpPr/>
          <p:nvPr/>
        </p:nvCxnSpPr>
        <p:spPr>
          <a:xfrm rot="5400000">
            <a:off x="6737899" y="4613824"/>
            <a:ext cx="785812" cy="61644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8260CF7E-91FB-25DF-37DC-6186FF681AAE}"/>
              </a:ext>
            </a:extLst>
          </p:cNvPr>
          <p:cNvCxnSpPr>
            <a:stCxn id="12" idx="3"/>
          </p:cNvCxnSpPr>
          <p:nvPr/>
        </p:nvCxnSpPr>
        <p:spPr>
          <a:xfrm rot="5400000">
            <a:off x="8712602" y="3860007"/>
            <a:ext cx="1381517" cy="265231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08" name="Picture 16" descr="Falência - ícones de negócios e finanças grátis">
            <a:extLst>
              <a:ext uri="{FF2B5EF4-FFF2-40B4-BE49-F238E27FC236}">
                <a16:creationId xmlns:a16="http://schemas.microsoft.com/office/drawing/2014/main" id="{1B4DE011-842E-D6DF-D48E-E7E0CCBD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5157787"/>
            <a:ext cx="1566863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2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7285F-DA17-F016-2A90-BCF5352ED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CA6BFCDF-A275-51C1-F285-1B92804EF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pic>
        <p:nvPicPr>
          <p:cNvPr id="7172" name="Picture 4" descr="Ilustrações 3D de Banco De Dados Relacional - Gratuito em PNG, BLEND, FBX,  glTF | IconScout">
            <a:extLst>
              <a:ext uri="{FF2B5EF4-FFF2-40B4-BE49-F238E27FC236}">
                <a16:creationId xmlns:a16="http://schemas.microsoft.com/office/drawing/2014/main" id="{3ADF9564-637B-66A2-1DDD-575BE02ED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24" y="3429000"/>
            <a:ext cx="1585182" cy="158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inheiro 3D Icon - Download Gratuito Negócios 3D Icons | IconScout">
            <a:extLst>
              <a:ext uri="{FF2B5EF4-FFF2-40B4-BE49-F238E27FC236}">
                <a16:creationId xmlns:a16="http://schemas.microsoft.com/office/drawing/2014/main" id="{22E4E92C-6E36-B732-C6F8-382630E69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418" y="3517453"/>
            <a:ext cx="1585182" cy="158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gual a 2">
            <a:extLst>
              <a:ext uri="{FF2B5EF4-FFF2-40B4-BE49-F238E27FC236}">
                <a16:creationId xmlns:a16="http://schemas.microsoft.com/office/drawing/2014/main" id="{47DF126B-AA6E-703E-CC11-F9C6F777C703}"/>
              </a:ext>
            </a:extLst>
          </p:cNvPr>
          <p:cNvSpPr/>
          <p:nvPr/>
        </p:nvSpPr>
        <p:spPr>
          <a:xfrm>
            <a:off x="5644293" y="4058297"/>
            <a:ext cx="847725" cy="646331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02EB06-57FB-A533-C117-21FB9FEE118A}"/>
              </a:ext>
            </a:extLst>
          </p:cNvPr>
          <p:cNvSpPr txBox="1"/>
          <p:nvPr/>
        </p:nvSpPr>
        <p:spPr>
          <a:xfrm>
            <a:off x="2520092" y="1038225"/>
            <a:ext cx="7096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É por isso que as empresas pagam bem para quem sabe trabalhar com dados</a:t>
            </a:r>
          </a:p>
        </p:txBody>
      </p:sp>
    </p:spTree>
    <p:extLst>
      <p:ext uri="{BB962C8B-B14F-4D97-AF65-F5344CB8AC3E}">
        <p14:creationId xmlns:p14="http://schemas.microsoft.com/office/powerpoint/2010/main" val="13373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68C37-1D15-9BD3-3F15-41C4095A7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498C41E-5170-F011-B1FD-9E3674715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5B0F77E-FF30-674C-13B3-0717299D9938}"/>
              </a:ext>
            </a:extLst>
          </p:cNvPr>
          <p:cNvSpPr txBox="1"/>
          <p:nvPr/>
        </p:nvSpPr>
        <p:spPr>
          <a:xfrm>
            <a:off x="2895600" y="1987827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b="1" dirty="0"/>
              <a:t>Administrador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FA063D-3A46-7E96-6E85-B2AFD570DBCE}"/>
              </a:ext>
            </a:extLst>
          </p:cNvPr>
          <p:cNvSpPr txBox="1"/>
          <p:nvPr/>
        </p:nvSpPr>
        <p:spPr>
          <a:xfrm>
            <a:off x="2547937" y="727737"/>
            <a:ext cx="709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Não importa se você é: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139575-E159-A392-EBAA-93002AFDDE83}"/>
              </a:ext>
            </a:extLst>
          </p:cNvPr>
          <p:cNvSpPr txBox="1"/>
          <p:nvPr/>
        </p:nvSpPr>
        <p:spPr>
          <a:xfrm>
            <a:off x="2895599" y="2468218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b="1" dirty="0"/>
              <a:t>Analista de Negócios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E2671B-2FD1-1875-960F-C73CE67BB54B}"/>
              </a:ext>
            </a:extLst>
          </p:cNvPr>
          <p:cNvSpPr txBox="1"/>
          <p:nvPr/>
        </p:nvSpPr>
        <p:spPr>
          <a:xfrm>
            <a:off x="2895599" y="2948609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b="1" dirty="0"/>
              <a:t>Analista de TI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ED1842-ED29-DEC4-4F6F-1C5EE34EF230}"/>
              </a:ext>
            </a:extLst>
          </p:cNvPr>
          <p:cNvSpPr txBox="1"/>
          <p:nvPr/>
        </p:nvSpPr>
        <p:spPr>
          <a:xfrm>
            <a:off x="6719885" y="2468218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b="1" dirty="0"/>
              <a:t>Back-</a:t>
            </a:r>
            <a:r>
              <a:rPr lang="pt-BR" b="1" dirty="0" err="1"/>
              <a:t>end</a:t>
            </a:r>
            <a:endParaRPr lang="pt-BR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1EB5BB-D19D-FA98-F1CC-4A17EFF0B902}"/>
              </a:ext>
            </a:extLst>
          </p:cNvPr>
          <p:cNvSpPr txBox="1"/>
          <p:nvPr/>
        </p:nvSpPr>
        <p:spPr>
          <a:xfrm>
            <a:off x="6719885" y="1987827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b="1" dirty="0"/>
              <a:t>Front-</a:t>
            </a:r>
            <a:r>
              <a:rPr lang="pt-BR" b="1" dirty="0" err="1"/>
              <a:t>end</a:t>
            </a:r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ABA375-D783-95CF-4B85-0CF04AD23FC4}"/>
              </a:ext>
            </a:extLst>
          </p:cNvPr>
          <p:cNvSpPr txBox="1"/>
          <p:nvPr/>
        </p:nvSpPr>
        <p:spPr>
          <a:xfrm>
            <a:off x="6719885" y="2948609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b="1" dirty="0"/>
              <a:t>Pesquisador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09AEE88-E2EE-6009-511A-8C498BEEDB85}"/>
              </a:ext>
            </a:extLst>
          </p:cNvPr>
          <p:cNvSpPr txBox="1"/>
          <p:nvPr/>
        </p:nvSpPr>
        <p:spPr>
          <a:xfrm>
            <a:off x="2895599" y="3470036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b="1" dirty="0"/>
              <a:t>Engenheiro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4D3951-AA40-91C3-B026-1DE5D63C8C73}"/>
              </a:ext>
            </a:extLst>
          </p:cNvPr>
          <p:cNvSpPr txBox="1"/>
          <p:nvPr/>
        </p:nvSpPr>
        <p:spPr>
          <a:xfrm>
            <a:off x="6719884" y="3429000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b="1" dirty="0"/>
              <a:t>Gerente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7F2503-38A2-87BD-E37B-D6583AECFFBD}"/>
              </a:ext>
            </a:extLst>
          </p:cNvPr>
          <p:cNvSpPr txBox="1"/>
          <p:nvPr/>
        </p:nvSpPr>
        <p:spPr>
          <a:xfrm>
            <a:off x="2547936" y="5095874"/>
            <a:ext cx="7096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O profissional que entende sobre </a:t>
            </a:r>
            <a:r>
              <a:rPr lang="pt-B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Banco de Dados </a:t>
            </a:r>
            <a:r>
              <a:rPr lang="pt-BR" sz="2400" b="1" dirty="0"/>
              <a:t>está um passo a frente</a:t>
            </a:r>
          </a:p>
        </p:txBody>
      </p:sp>
    </p:spTree>
    <p:extLst>
      <p:ext uri="{BB962C8B-B14F-4D97-AF65-F5344CB8AC3E}">
        <p14:creationId xmlns:p14="http://schemas.microsoft.com/office/powerpoint/2010/main" val="364573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DC53C-1496-EB44-8F37-CD187AE7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F865C6AD-062E-6A6B-3BA5-A39808BCA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F886EF5-8F3D-3AA0-7BD8-F4715B57614D}"/>
              </a:ext>
            </a:extLst>
          </p:cNvPr>
          <p:cNvSpPr txBox="1"/>
          <p:nvPr/>
        </p:nvSpPr>
        <p:spPr>
          <a:xfrm>
            <a:off x="3345656" y="1857374"/>
            <a:ext cx="5500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O que é banco de dados e porque interessa aprender isso?</a:t>
            </a:r>
          </a:p>
        </p:txBody>
      </p:sp>
    </p:spTree>
    <p:extLst>
      <p:ext uri="{BB962C8B-B14F-4D97-AF65-F5344CB8AC3E}">
        <p14:creationId xmlns:p14="http://schemas.microsoft.com/office/powerpoint/2010/main" val="258587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37B62-6C28-A328-284C-7F824AE14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5586720-288C-58AB-A770-E69F5FD4D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7" y="388783"/>
            <a:ext cx="1838936" cy="135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71DD23E-8F3E-AE74-9DC0-BE28573B4E19}"/>
              </a:ext>
            </a:extLst>
          </p:cNvPr>
          <p:cNvSpPr txBox="1"/>
          <p:nvPr/>
        </p:nvSpPr>
        <p:spPr>
          <a:xfrm>
            <a:off x="551927" y="923925"/>
            <a:ext cx="800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O que é um banco de dados?</a:t>
            </a:r>
          </a:p>
        </p:txBody>
      </p:sp>
      <p:pic>
        <p:nvPicPr>
          <p:cNvPr id="9218" name="Picture 2" descr="Bancos de dados SQL e NoSQL: Uma introdução para desenvolvedores | Pedro  Barossi | NoSQL | NoSQL | SQL | DIO">
            <a:extLst>
              <a:ext uri="{FF2B5EF4-FFF2-40B4-BE49-F238E27FC236}">
                <a16:creationId xmlns:a16="http://schemas.microsoft.com/office/drawing/2014/main" id="{5A5D3DB4-5333-0FA7-B009-C144ACD80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4" y="2362200"/>
            <a:ext cx="3666768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6DF5A6C0-9E31-3238-7601-09588704CB08}"/>
              </a:ext>
            </a:extLst>
          </p:cNvPr>
          <p:cNvSpPr/>
          <p:nvPr/>
        </p:nvSpPr>
        <p:spPr>
          <a:xfrm>
            <a:off x="552317" y="2115771"/>
            <a:ext cx="3905162" cy="33408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 descr="Uma imagem contendo Desenho técnico&#10;&#10;O conteúdo gerado por IA pode estar incorreto.">
            <a:extLst>
              <a:ext uri="{FF2B5EF4-FFF2-40B4-BE49-F238E27FC236}">
                <a16:creationId xmlns:a16="http://schemas.microsoft.com/office/drawing/2014/main" id="{7350C556-7865-8355-A5F6-49F54C3E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2362200"/>
            <a:ext cx="3094403" cy="3094403"/>
          </a:xfrm>
          <a:prstGeom prst="rect">
            <a:avLst/>
          </a:prstGeom>
        </p:spPr>
      </p:pic>
      <p:pic>
        <p:nvPicPr>
          <p:cNvPr id="9222" name="Picture 6" descr="Dados - ícones de jogos grátis">
            <a:extLst>
              <a:ext uri="{FF2B5EF4-FFF2-40B4-BE49-F238E27FC236}">
                <a16:creationId xmlns:a16="http://schemas.microsoft.com/office/drawing/2014/main" id="{364D037C-42DA-28ED-33B3-0D262029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359" y="2364582"/>
            <a:ext cx="1309688" cy="13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inal de Multiplicação 6">
            <a:extLst>
              <a:ext uri="{FF2B5EF4-FFF2-40B4-BE49-F238E27FC236}">
                <a16:creationId xmlns:a16="http://schemas.microsoft.com/office/drawing/2014/main" id="{EB03E521-2DBA-EFBC-9424-B7EFAF60D245}"/>
              </a:ext>
            </a:extLst>
          </p:cNvPr>
          <p:cNvSpPr/>
          <p:nvPr/>
        </p:nvSpPr>
        <p:spPr>
          <a:xfrm>
            <a:off x="6210167" y="2115771"/>
            <a:ext cx="3905162" cy="33408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982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D4FC84CE88E134AB507BD8CAF514007" ma:contentTypeVersion="12" ma:contentTypeDescription="Crie um novo documento." ma:contentTypeScope="" ma:versionID="3cebca61a9c937fd75dfc440a1f169d1">
  <xsd:schema xmlns:xsd="http://www.w3.org/2001/XMLSchema" xmlns:xs="http://www.w3.org/2001/XMLSchema" xmlns:p="http://schemas.microsoft.com/office/2006/metadata/properties" xmlns:ns2="dd46e61c-31b9-4816-b97b-c8eea9f0fc9c" xmlns:ns3="ef239d51-dc7c-4ba3-a4de-05ecb10c0d30" targetNamespace="http://schemas.microsoft.com/office/2006/metadata/properties" ma:root="true" ma:fieldsID="d833bf9502de222b81a829e2b5942496" ns2:_="" ns3:_="">
    <xsd:import namespace="dd46e61c-31b9-4816-b97b-c8eea9f0fc9c"/>
    <xsd:import namespace="ef239d51-dc7c-4ba3-a4de-05ecb10c0d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46e61c-31b9-4816-b97b-c8eea9f0f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8bc81f2a-80a3-41e0-b4eb-2cf2093161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239d51-dc7c-4ba3-a4de-05ecb10c0d3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a1921aa-d679-4f63-adc0-f7f99ff3a00c}" ma:internalName="TaxCatchAll" ma:showField="CatchAllData" ma:web="ef239d51-dc7c-4ba3-a4de-05ecb10c0d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239d51-dc7c-4ba3-a4de-05ecb10c0d30" xsi:nil="true"/>
    <lcf76f155ced4ddcb4097134ff3c332f xmlns="dd46e61c-31b9-4816-b97b-c8eea9f0fc9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BBB713-5928-4FAC-9702-04D468B2ED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46e61c-31b9-4816-b97b-c8eea9f0fc9c"/>
    <ds:schemaRef ds:uri="ef239d51-dc7c-4ba3-a4de-05ecb10c0d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58C23A-F759-42D7-9B31-FD89DA754F68}">
  <ds:schemaRefs>
    <ds:schemaRef ds:uri="http://schemas.microsoft.com/office/2006/metadata/properties"/>
    <ds:schemaRef ds:uri="http://schemas.microsoft.com/office/infopath/2007/PartnerControls"/>
    <ds:schemaRef ds:uri="ef239d51-dc7c-4ba3-a4de-05ecb10c0d30"/>
    <ds:schemaRef ds:uri="dd46e61c-31b9-4816-b97b-c8eea9f0fc9c"/>
  </ds:schemaRefs>
</ds:datastoreItem>
</file>

<file path=customXml/itemProps3.xml><?xml version="1.0" encoding="utf-8"?>
<ds:datastoreItem xmlns:ds="http://schemas.openxmlformats.org/officeDocument/2006/customXml" ds:itemID="{71BB13DA-7BEE-4F82-86D9-818D36F09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1825</TotalTime>
  <Words>754</Words>
  <Application>Microsoft Office PowerPoint</Application>
  <PresentationFormat>Widescreen</PresentationFormat>
  <Paragraphs>106</Paragraphs>
  <Slides>21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Arial Nova Cond</vt:lpstr>
      <vt:lpstr>Calibri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Lira</dc:creator>
  <cp:lastModifiedBy>Felipe Lira</cp:lastModifiedBy>
  <cp:revision>1</cp:revision>
  <dcterms:created xsi:type="dcterms:W3CDTF">2025-08-18T23:33:31Z</dcterms:created>
  <dcterms:modified xsi:type="dcterms:W3CDTF">2025-08-27T01:48:29Z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0x0101005D4FC84CE88E134AB507BD8CAF514007</vt:lpwstr>
  </property>
  <property fmtid="{D5CDD505-2E9C-101B-9397-08002B2CF9AE}" pid="3" name="MediaServiceImageTags">
    <vt:lpwstr/>
  </property>
</Properties>
</file>